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2" autoAdjust="0"/>
    <p:restoredTop sz="94424" autoAdjust="0"/>
  </p:normalViewPr>
  <p:slideViewPr>
    <p:cSldViewPr snapToGrid="0">
      <p:cViewPr varScale="1">
        <p:scale>
          <a:sx n="55" d="100"/>
          <a:sy n="55" d="100"/>
        </p:scale>
        <p:origin x="54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2348CA-374E-479D-9314-36213C050CB2}" type="doc">
      <dgm:prSet loTypeId="urn:microsoft.com/office/officeart/2005/8/layout/hProcess11" loCatId="process" qsTypeId="urn:microsoft.com/office/officeart/2005/8/quickstyle/simple1" qsCatId="simple" csTypeId="urn:microsoft.com/office/officeart/2005/8/colors/accent2_5" csCatId="accent2" phldr="1"/>
      <dgm:spPr/>
    </dgm:pt>
    <dgm:pt modelId="{4022E9C7-6669-46FC-A255-10E945AC8F30}">
      <dgm:prSet phldrT="[Text]"/>
      <dgm:spPr/>
      <dgm:t>
        <a:bodyPr/>
        <a:lstStyle/>
        <a:p>
          <a:r>
            <a:rPr lang="en-US" dirty="0" smtClean="0"/>
            <a:t>1758—Hannah Foster born in Salisbury, MA</a:t>
          </a:r>
          <a:endParaRPr lang="en-US" dirty="0"/>
        </a:p>
      </dgm:t>
    </dgm:pt>
    <dgm:pt modelId="{9E1B0D1A-2894-4BA8-9540-29344FCAE1FC}" type="parTrans" cxnId="{579684A3-7222-4003-8FEE-8F1E736E5772}">
      <dgm:prSet/>
      <dgm:spPr/>
      <dgm:t>
        <a:bodyPr/>
        <a:lstStyle/>
        <a:p>
          <a:endParaRPr lang="en-US"/>
        </a:p>
      </dgm:t>
    </dgm:pt>
    <dgm:pt modelId="{A706F071-C475-4E97-B9D5-8FB4EF62F299}" type="sibTrans" cxnId="{579684A3-7222-4003-8FEE-8F1E736E5772}">
      <dgm:prSet/>
      <dgm:spPr/>
      <dgm:t>
        <a:bodyPr/>
        <a:lstStyle/>
        <a:p>
          <a:endParaRPr lang="en-US"/>
        </a:p>
      </dgm:t>
    </dgm:pt>
    <dgm:pt modelId="{C718A770-F31B-4C26-BB4F-235F5A17E463}">
      <dgm:prSet phldrT="[Text]"/>
      <dgm:spPr/>
      <dgm:t>
        <a:bodyPr/>
        <a:lstStyle/>
        <a:p>
          <a:r>
            <a:rPr lang="en-US" dirty="0" smtClean="0"/>
            <a:t>1785—Marries Rev. John Foster</a:t>
          </a:r>
          <a:endParaRPr lang="en-US" dirty="0"/>
        </a:p>
      </dgm:t>
    </dgm:pt>
    <dgm:pt modelId="{10630738-16B0-4FB8-8D15-F886328FD691}" type="parTrans" cxnId="{D8145B28-A2D3-4B17-8CF4-010AAB8674DD}">
      <dgm:prSet/>
      <dgm:spPr/>
      <dgm:t>
        <a:bodyPr/>
        <a:lstStyle/>
        <a:p>
          <a:endParaRPr lang="en-US"/>
        </a:p>
      </dgm:t>
    </dgm:pt>
    <dgm:pt modelId="{04FB0879-9DD6-4CA9-8C5C-306CED31DBD1}" type="sibTrans" cxnId="{D8145B28-A2D3-4B17-8CF4-010AAB8674DD}">
      <dgm:prSet/>
      <dgm:spPr/>
      <dgm:t>
        <a:bodyPr/>
        <a:lstStyle/>
        <a:p>
          <a:endParaRPr lang="en-US"/>
        </a:p>
      </dgm:t>
    </dgm:pt>
    <dgm:pt modelId="{8F7566D3-1FDF-4BCE-B941-232D784F74A1}">
      <dgm:prSet phldrT="[Text]"/>
      <dgm:spPr/>
      <dgm:t>
        <a:bodyPr/>
        <a:lstStyle/>
        <a:p>
          <a:r>
            <a:rPr lang="en-US" dirty="0" smtClean="0"/>
            <a:t>1797—Anonymously publishes </a:t>
          </a:r>
          <a:r>
            <a:rPr lang="en-US" i="1" dirty="0" smtClean="0"/>
            <a:t>The Coquette</a:t>
          </a:r>
          <a:endParaRPr lang="en-US" i="1" dirty="0"/>
        </a:p>
      </dgm:t>
    </dgm:pt>
    <dgm:pt modelId="{EF188C18-1672-4003-86DB-F59BAA003832}" type="parTrans" cxnId="{3BE0AE5F-E578-4F24-A2D9-555F9835259E}">
      <dgm:prSet/>
      <dgm:spPr/>
      <dgm:t>
        <a:bodyPr/>
        <a:lstStyle/>
        <a:p>
          <a:endParaRPr lang="en-US"/>
        </a:p>
      </dgm:t>
    </dgm:pt>
    <dgm:pt modelId="{70075E7A-972C-4D52-A8C1-E1FAD2CC1CC5}" type="sibTrans" cxnId="{3BE0AE5F-E578-4F24-A2D9-555F9835259E}">
      <dgm:prSet/>
      <dgm:spPr/>
      <dgm:t>
        <a:bodyPr/>
        <a:lstStyle/>
        <a:p>
          <a:endParaRPr lang="en-US"/>
        </a:p>
      </dgm:t>
    </dgm:pt>
    <dgm:pt modelId="{528A89F1-9007-437A-888A-207037957BEB}">
      <dgm:prSet phldrT="[Text]"/>
      <dgm:spPr/>
      <dgm:t>
        <a:bodyPr/>
        <a:lstStyle/>
        <a:p>
          <a:r>
            <a:rPr lang="en-US" dirty="0" smtClean="0"/>
            <a:t>1770’s—Foster moves to Boston and begins writing political articles for Boston newspapers</a:t>
          </a:r>
          <a:endParaRPr lang="en-US" dirty="0"/>
        </a:p>
      </dgm:t>
    </dgm:pt>
    <dgm:pt modelId="{E9DA23D4-3254-4F64-9615-52A860663DEB}" type="parTrans" cxnId="{C5D70CFB-D816-4A2A-B194-B85935252597}">
      <dgm:prSet/>
      <dgm:spPr/>
      <dgm:t>
        <a:bodyPr/>
        <a:lstStyle/>
        <a:p>
          <a:endParaRPr lang="en-US"/>
        </a:p>
      </dgm:t>
    </dgm:pt>
    <dgm:pt modelId="{9F496972-E529-4FAE-9869-AC2B1B57BBCD}" type="sibTrans" cxnId="{C5D70CFB-D816-4A2A-B194-B85935252597}">
      <dgm:prSet/>
      <dgm:spPr/>
      <dgm:t>
        <a:bodyPr/>
        <a:lstStyle/>
        <a:p>
          <a:endParaRPr lang="en-US"/>
        </a:p>
      </dgm:t>
    </dgm:pt>
    <dgm:pt modelId="{EAA86B20-3E1C-48BB-9DA5-5E298E7AFF10}">
      <dgm:prSet phldrT="[Text]"/>
      <dgm:spPr/>
      <dgm:t>
        <a:bodyPr/>
        <a:lstStyle/>
        <a:p>
          <a:r>
            <a:rPr lang="en-US" dirty="0" smtClean="0"/>
            <a:t>1762—Her mother dies and Foster is sent to a boarding school </a:t>
          </a:r>
          <a:endParaRPr lang="en-US" dirty="0"/>
        </a:p>
      </dgm:t>
    </dgm:pt>
    <dgm:pt modelId="{71DFCA01-35BF-4F47-812C-E79A710AF593}" type="parTrans" cxnId="{0C51D65B-CBB6-4A46-8DD3-E4DAF4746CB4}">
      <dgm:prSet/>
      <dgm:spPr/>
      <dgm:t>
        <a:bodyPr/>
        <a:lstStyle/>
        <a:p>
          <a:endParaRPr lang="en-US"/>
        </a:p>
      </dgm:t>
    </dgm:pt>
    <dgm:pt modelId="{AC1F3EA6-5288-48A0-AD73-582AF4C96F81}" type="sibTrans" cxnId="{0C51D65B-CBB6-4A46-8DD3-E4DAF4746CB4}">
      <dgm:prSet/>
      <dgm:spPr/>
      <dgm:t>
        <a:bodyPr/>
        <a:lstStyle/>
        <a:p>
          <a:endParaRPr lang="en-US"/>
        </a:p>
      </dgm:t>
    </dgm:pt>
    <dgm:pt modelId="{032709C4-7D3B-41A9-A487-2596AA1F6550}">
      <dgm:prSet phldrT="[Text]"/>
      <dgm:spPr/>
      <dgm:t>
        <a:bodyPr/>
        <a:lstStyle/>
        <a:p>
          <a:r>
            <a:rPr lang="en-US" dirty="0" smtClean="0"/>
            <a:t>1786—Bears the first of six children</a:t>
          </a:r>
          <a:endParaRPr lang="en-US" dirty="0"/>
        </a:p>
      </dgm:t>
    </dgm:pt>
    <dgm:pt modelId="{D0B7EC2D-4F02-42C9-A770-4446DFEC54E4}" type="parTrans" cxnId="{8426EC55-64AC-4F82-8808-099CDE781B3C}">
      <dgm:prSet/>
      <dgm:spPr/>
      <dgm:t>
        <a:bodyPr/>
        <a:lstStyle/>
        <a:p>
          <a:endParaRPr lang="en-US"/>
        </a:p>
      </dgm:t>
    </dgm:pt>
    <dgm:pt modelId="{67E93DB1-2623-4680-B44C-1B87CC6DD335}" type="sibTrans" cxnId="{8426EC55-64AC-4F82-8808-099CDE781B3C}">
      <dgm:prSet/>
      <dgm:spPr/>
      <dgm:t>
        <a:bodyPr/>
        <a:lstStyle/>
        <a:p>
          <a:endParaRPr lang="en-US"/>
        </a:p>
      </dgm:t>
    </dgm:pt>
    <dgm:pt modelId="{FA01DD37-6339-4F81-9E1C-1CE2FD8F493E}">
      <dgm:prSet phldrT="[Text]"/>
      <dgm:spPr/>
      <dgm:t>
        <a:bodyPr/>
        <a:lstStyle/>
        <a:p>
          <a:r>
            <a:rPr lang="en-US" dirty="0" smtClean="0"/>
            <a:t>1796-Bears the last of five surviving children-</a:t>
          </a:r>
          <a:endParaRPr lang="en-US" dirty="0"/>
        </a:p>
      </dgm:t>
    </dgm:pt>
    <dgm:pt modelId="{D857CA7F-44F8-429C-90AC-378865D062A5}" type="parTrans" cxnId="{79FEE7D4-2EE6-4E90-BAEF-314488B85FA5}">
      <dgm:prSet/>
      <dgm:spPr/>
      <dgm:t>
        <a:bodyPr/>
        <a:lstStyle/>
        <a:p>
          <a:endParaRPr lang="en-US"/>
        </a:p>
      </dgm:t>
    </dgm:pt>
    <dgm:pt modelId="{9AC16933-1407-4411-92CA-08DE30759245}" type="sibTrans" cxnId="{79FEE7D4-2EE6-4E90-BAEF-314488B85FA5}">
      <dgm:prSet/>
      <dgm:spPr/>
      <dgm:t>
        <a:bodyPr/>
        <a:lstStyle/>
        <a:p>
          <a:endParaRPr lang="en-US"/>
        </a:p>
      </dgm:t>
    </dgm:pt>
    <dgm:pt modelId="{44EB771C-09A4-4426-85A5-EB070D4DF821}">
      <dgm:prSet phldrT="[Text]"/>
      <dgm:spPr/>
      <dgm:t>
        <a:bodyPr/>
        <a:lstStyle/>
        <a:p>
          <a:r>
            <a:rPr lang="en-US" dirty="0" smtClean="0"/>
            <a:t>1798—Publishes </a:t>
          </a:r>
          <a:r>
            <a:rPr lang="en-US" i="1" dirty="0" smtClean="0"/>
            <a:t>The Boarding School</a:t>
          </a:r>
          <a:endParaRPr lang="en-US" i="1" dirty="0"/>
        </a:p>
      </dgm:t>
    </dgm:pt>
    <dgm:pt modelId="{8E56E7C9-E1C5-43DE-AAF5-BC036214CFEE}" type="parTrans" cxnId="{F15E3CCC-062A-448F-8A75-50E59958D2EB}">
      <dgm:prSet/>
      <dgm:spPr/>
      <dgm:t>
        <a:bodyPr/>
        <a:lstStyle/>
        <a:p>
          <a:endParaRPr lang="en-US"/>
        </a:p>
      </dgm:t>
    </dgm:pt>
    <dgm:pt modelId="{C5168CDC-E7C2-4999-BF8B-4F80C084F1EC}" type="sibTrans" cxnId="{F15E3CCC-062A-448F-8A75-50E59958D2EB}">
      <dgm:prSet/>
      <dgm:spPr/>
      <dgm:t>
        <a:bodyPr/>
        <a:lstStyle/>
        <a:p>
          <a:endParaRPr lang="en-US"/>
        </a:p>
      </dgm:t>
    </dgm:pt>
    <dgm:pt modelId="{13A63859-F639-4EBC-ADF4-4610C198F440}">
      <dgm:prSet phldrT="[Text]"/>
      <dgm:spPr/>
      <dgm:t>
        <a:bodyPr/>
        <a:lstStyle/>
        <a:p>
          <a:r>
            <a:rPr lang="en-US" dirty="0" smtClean="0"/>
            <a:t>1840—Foster dies in Montreal, Quebec </a:t>
          </a:r>
          <a:endParaRPr lang="en-US" dirty="0"/>
        </a:p>
      </dgm:t>
    </dgm:pt>
    <dgm:pt modelId="{883A53E1-1E49-4362-A4A5-6DB0470CD6B3}" type="parTrans" cxnId="{FC1175D6-814E-4017-A85E-BB4E7250E373}">
      <dgm:prSet/>
      <dgm:spPr/>
      <dgm:t>
        <a:bodyPr/>
        <a:lstStyle/>
        <a:p>
          <a:endParaRPr lang="en-US"/>
        </a:p>
      </dgm:t>
    </dgm:pt>
    <dgm:pt modelId="{65616F18-48AF-4F1A-AFA9-2E9FAF8861EE}" type="sibTrans" cxnId="{FC1175D6-814E-4017-A85E-BB4E7250E373}">
      <dgm:prSet/>
      <dgm:spPr/>
      <dgm:t>
        <a:bodyPr/>
        <a:lstStyle/>
        <a:p>
          <a:endParaRPr lang="en-US"/>
        </a:p>
      </dgm:t>
    </dgm:pt>
    <dgm:pt modelId="{958865B2-360E-4A55-AA40-2AB357EB1377}">
      <dgm:prSet phldrT="[Text]"/>
      <dgm:spPr/>
      <dgm:t>
        <a:bodyPr/>
        <a:lstStyle/>
        <a:p>
          <a:r>
            <a:rPr lang="en-US" dirty="0" smtClean="0"/>
            <a:t>1824-1828—The Coquette reaches the height of popularity; reprinted 8 times</a:t>
          </a:r>
          <a:endParaRPr lang="en-US" dirty="0"/>
        </a:p>
      </dgm:t>
    </dgm:pt>
    <dgm:pt modelId="{325610DF-177D-4BD1-8DF3-A448DE842EA9}" type="parTrans" cxnId="{2827DD6D-3C51-45B7-A3F2-CFD7925D6B15}">
      <dgm:prSet/>
      <dgm:spPr/>
      <dgm:t>
        <a:bodyPr/>
        <a:lstStyle/>
        <a:p>
          <a:endParaRPr lang="en-US"/>
        </a:p>
      </dgm:t>
    </dgm:pt>
    <dgm:pt modelId="{6631950A-124D-4ADE-9809-1A39700145F5}" type="sibTrans" cxnId="{2827DD6D-3C51-45B7-A3F2-CFD7925D6B15}">
      <dgm:prSet/>
      <dgm:spPr/>
      <dgm:t>
        <a:bodyPr/>
        <a:lstStyle/>
        <a:p>
          <a:endParaRPr lang="en-US"/>
        </a:p>
      </dgm:t>
    </dgm:pt>
    <dgm:pt modelId="{B3BC9998-344A-4408-8C77-1543267E981C}" type="pres">
      <dgm:prSet presAssocID="{5D2348CA-374E-479D-9314-36213C050CB2}" presName="Name0" presStyleCnt="0">
        <dgm:presLayoutVars>
          <dgm:dir/>
          <dgm:resizeHandles val="exact"/>
        </dgm:presLayoutVars>
      </dgm:prSet>
      <dgm:spPr/>
    </dgm:pt>
    <dgm:pt modelId="{F10A5858-4387-4B77-A964-41E6DC55F0F4}" type="pres">
      <dgm:prSet presAssocID="{5D2348CA-374E-479D-9314-36213C050CB2}" presName="arrow" presStyleLbl="bgShp" presStyleIdx="0" presStyleCnt="1"/>
      <dgm:spPr/>
    </dgm:pt>
    <dgm:pt modelId="{DD14B1A8-E01C-4AB2-90BF-75D455E87E80}" type="pres">
      <dgm:prSet presAssocID="{5D2348CA-374E-479D-9314-36213C050CB2}" presName="points" presStyleCnt="0"/>
      <dgm:spPr/>
    </dgm:pt>
    <dgm:pt modelId="{AFD5F09E-F482-4ED2-9A91-1857CD86BAAB}" type="pres">
      <dgm:prSet presAssocID="{4022E9C7-6669-46FC-A255-10E945AC8F30}" presName="compositeA" presStyleCnt="0"/>
      <dgm:spPr/>
    </dgm:pt>
    <dgm:pt modelId="{6F50542C-3571-4E2C-92C9-4F31F882CDC2}" type="pres">
      <dgm:prSet presAssocID="{4022E9C7-6669-46FC-A255-10E945AC8F30}" presName="textA" presStyleLbl="revTx" presStyleIdx="0" presStyleCnt="10">
        <dgm:presLayoutVars>
          <dgm:bulletEnabled val="1"/>
        </dgm:presLayoutVars>
      </dgm:prSet>
      <dgm:spPr/>
      <dgm:t>
        <a:bodyPr/>
        <a:lstStyle/>
        <a:p>
          <a:endParaRPr lang="en-US"/>
        </a:p>
      </dgm:t>
    </dgm:pt>
    <dgm:pt modelId="{186AD52E-C48E-4351-9B7F-B07AA8691EF5}" type="pres">
      <dgm:prSet presAssocID="{4022E9C7-6669-46FC-A255-10E945AC8F30}" presName="circleA" presStyleLbl="node1" presStyleIdx="0" presStyleCnt="10"/>
      <dgm:spPr/>
    </dgm:pt>
    <dgm:pt modelId="{0B1E636B-D740-427D-B4AE-E0B52F8FA8A0}" type="pres">
      <dgm:prSet presAssocID="{4022E9C7-6669-46FC-A255-10E945AC8F30}" presName="spaceA" presStyleCnt="0"/>
      <dgm:spPr/>
    </dgm:pt>
    <dgm:pt modelId="{3A3A3EAB-4ECB-4ED2-83FE-30B65D01D8C2}" type="pres">
      <dgm:prSet presAssocID="{A706F071-C475-4E97-B9D5-8FB4EF62F299}" presName="space" presStyleCnt="0"/>
      <dgm:spPr/>
    </dgm:pt>
    <dgm:pt modelId="{2DB1BDE4-ED8E-42AC-B20C-40294F9BDB03}" type="pres">
      <dgm:prSet presAssocID="{EAA86B20-3E1C-48BB-9DA5-5E298E7AFF10}" presName="compositeB" presStyleCnt="0"/>
      <dgm:spPr/>
    </dgm:pt>
    <dgm:pt modelId="{B4DB29CE-5540-45D8-AAF1-F626451797F9}" type="pres">
      <dgm:prSet presAssocID="{EAA86B20-3E1C-48BB-9DA5-5E298E7AFF10}" presName="textB" presStyleLbl="revTx" presStyleIdx="1" presStyleCnt="10" custLinFactNeighborX="4729" custLinFactNeighborY="-97754">
        <dgm:presLayoutVars>
          <dgm:bulletEnabled val="1"/>
        </dgm:presLayoutVars>
      </dgm:prSet>
      <dgm:spPr/>
      <dgm:t>
        <a:bodyPr/>
        <a:lstStyle/>
        <a:p>
          <a:endParaRPr lang="en-US"/>
        </a:p>
      </dgm:t>
    </dgm:pt>
    <dgm:pt modelId="{71CE756E-5379-452B-A593-9B1A432A620E}" type="pres">
      <dgm:prSet presAssocID="{EAA86B20-3E1C-48BB-9DA5-5E298E7AFF10}" presName="circleB" presStyleLbl="node1" presStyleIdx="1" presStyleCnt="10"/>
      <dgm:spPr/>
    </dgm:pt>
    <dgm:pt modelId="{1E42B743-DDC9-4BC0-9267-E6AD2AA8666F}" type="pres">
      <dgm:prSet presAssocID="{EAA86B20-3E1C-48BB-9DA5-5E298E7AFF10}" presName="spaceB" presStyleCnt="0"/>
      <dgm:spPr/>
    </dgm:pt>
    <dgm:pt modelId="{6D2E8221-D61E-4F4A-9411-F62B318D5B13}" type="pres">
      <dgm:prSet presAssocID="{AC1F3EA6-5288-48A0-AD73-582AF4C96F81}" presName="space" presStyleCnt="0"/>
      <dgm:spPr/>
    </dgm:pt>
    <dgm:pt modelId="{E2A655FE-590E-4E64-BCCD-541E1534C2D1}" type="pres">
      <dgm:prSet presAssocID="{528A89F1-9007-437A-888A-207037957BEB}" presName="compositeA" presStyleCnt="0"/>
      <dgm:spPr/>
    </dgm:pt>
    <dgm:pt modelId="{318544FA-9C6E-4FCE-904E-6E376B60A758}" type="pres">
      <dgm:prSet presAssocID="{528A89F1-9007-437A-888A-207037957BEB}" presName="textA" presStyleLbl="revTx" presStyleIdx="2" presStyleCnt="10" custScaleX="159537">
        <dgm:presLayoutVars>
          <dgm:bulletEnabled val="1"/>
        </dgm:presLayoutVars>
      </dgm:prSet>
      <dgm:spPr/>
      <dgm:t>
        <a:bodyPr/>
        <a:lstStyle/>
        <a:p>
          <a:endParaRPr lang="en-US"/>
        </a:p>
      </dgm:t>
    </dgm:pt>
    <dgm:pt modelId="{D2AF2367-B314-430C-9BB0-168F78ED0C04}" type="pres">
      <dgm:prSet presAssocID="{528A89F1-9007-437A-888A-207037957BEB}" presName="circleA" presStyleLbl="node1" presStyleIdx="2" presStyleCnt="10"/>
      <dgm:spPr/>
    </dgm:pt>
    <dgm:pt modelId="{11483168-A455-4A9C-95D5-5B6E34211675}" type="pres">
      <dgm:prSet presAssocID="{528A89F1-9007-437A-888A-207037957BEB}" presName="spaceA" presStyleCnt="0"/>
      <dgm:spPr/>
    </dgm:pt>
    <dgm:pt modelId="{5340899F-A6A0-4DF7-B5F1-91FE31A41D77}" type="pres">
      <dgm:prSet presAssocID="{9F496972-E529-4FAE-9869-AC2B1B57BBCD}" presName="space" presStyleCnt="0"/>
      <dgm:spPr/>
    </dgm:pt>
    <dgm:pt modelId="{815C23AD-6EE6-4CB4-A4D6-DAF9F4724623}" type="pres">
      <dgm:prSet presAssocID="{C718A770-F31B-4C26-BB4F-235F5A17E463}" presName="compositeB" presStyleCnt="0"/>
      <dgm:spPr/>
    </dgm:pt>
    <dgm:pt modelId="{1417BCD7-A441-485B-B2C0-CC8A7286C110}" type="pres">
      <dgm:prSet presAssocID="{C718A770-F31B-4C26-BB4F-235F5A17E463}" presName="textB" presStyleLbl="revTx" presStyleIdx="3" presStyleCnt="10" custScaleY="45074" custLinFactY="-20570" custLinFactNeighborX="4729" custLinFactNeighborY="-100000">
        <dgm:presLayoutVars>
          <dgm:bulletEnabled val="1"/>
        </dgm:presLayoutVars>
      </dgm:prSet>
      <dgm:spPr/>
      <dgm:t>
        <a:bodyPr/>
        <a:lstStyle/>
        <a:p>
          <a:endParaRPr lang="en-US"/>
        </a:p>
      </dgm:t>
    </dgm:pt>
    <dgm:pt modelId="{030AE81D-8305-4B53-8867-26E91BCB8F92}" type="pres">
      <dgm:prSet presAssocID="{C718A770-F31B-4C26-BB4F-235F5A17E463}" presName="circleB" presStyleLbl="node1" presStyleIdx="3" presStyleCnt="10" custLinFactNeighborX="-2679" custLinFactNeighborY="-48228"/>
      <dgm:spPr/>
    </dgm:pt>
    <dgm:pt modelId="{001A5CCB-87D4-431A-97D6-76F58AA3F495}" type="pres">
      <dgm:prSet presAssocID="{C718A770-F31B-4C26-BB4F-235F5A17E463}" presName="spaceB" presStyleCnt="0"/>
      <dgm:spPr/>
    </dgm:pt>
    <dgm:pt modelId="{03B5729D-70FE-432F-9CD8-85767D6127DF}" type="pres">
      <dgm:prSet presAssocID="{04FB0879-9DD6-4CA9-8C5C-306CED31DBD1}" presName="space" presStyleCnt="0"/>
      <dgm:spPr/>
    </dgm:pt>
    <dgm:pt modelId="{C45141EC-4D36-4CDC-B5FB-F08A5F03E132}" type="pres">
      <dgm:prSet presAssocID="{032709C4-7D3B-41A9-A487-2596AA1F6550}" presName="compositeA" presStyleCnt="0"/>
      <dgm:spPr/>
    </dgm:pt>
    <dgm:pt modelId="{85661ABC-62FB-4278-A4D1-ED55CEF990D7}" type="pres">
      <dgm:prSet presAssocID="{032709C4-7D3B-41A9-A487-2596AA1F6550}" presName="textA" presStyleLbl="revTx" presStyleIdx="4" presStyleCnt="10">
        <dgm:presLayoutVars>
          <dgm:bulletEnabled val="1"/>
        </dgm:presLayoutVars>
      </dgm:prSet>
      <dgm:spPr/>
      <dgm:t>
        <a:bodyPr/>
        <a:lstStyle/>
        <a:p>
          <a:endParaRPr lang="en-US"/>
        </a:p>
      </dgm:t>
    </dgm:pt>
    <dgm:pt modelId="{85FA842C-1528-44C0-A076-74E2852EDBA2}" type="pres">
      <dgm:prSet presAssocID="{032709C4-7D3B-41A9-A487-2596AA1F6550}" presName="circleA" presStyleLbl="node1" presStyleIdx="4" presStyleCnt="10"/>
      <dgm:spPr/>
    </dgm:pt>
    <dgm:pt modelId="{89FBFE1A-E22A-452C-9AAA-870A19AF8CB0}" type="pres">
      <dgm:prSet presAssocID="{032709C4-7D3B-41A9-A487-2596AA1F6550}" presName="spaceA" presStyleCnt="0"/>
      <dgm:spPr/>
    </dgm:pt>
    <dgm:pt modelId="{73794A77-F7A0-42C2-AE36-592263CF01FB}" type="pres">
      <dgm:prSet presAssocID="{67E93DB1-2623-4680-B44C-1B87CC6DD335}" presName="space" presStyleCnt="0"/>
      <dgm:spPr/>
    </dgm:pt>
    <dgm:pt modelId="{6D971D5F-8B45-47C4-AE1A-584F865B73AA}" type="pres">
      <dgm:prSet presAssocID="{FA01DD37-6339-4F81-9E1C-1CE2FD8F493E}" presName="compositeB" presStyleCnt="0"/>
      <dgm:spPr/>
    </dgm:pt>
    <dgm:pt modelId="{D9D65090-A5D9-42D1-9305-05A3EA8771E9}" type="pres">
      <dgm:prSet presAssocID="{FA01DD37-6339-4F81-9E1C-1CE2FD8F493E}" presName="textB" presStyleLbl="revTx" presStyleIdx="5" presStyleCnt="10" custLinFactNeighborY="-83058">
        <dgm:presLayoutVars>
          <dgm:bulletEnabled val="1"/>
        </dgm:presLayoutVars>
      </dgm:prSet>
      <dgm:spPr/>
      <dgm:t>
        <a:bodyPr/>
        <a:lstStyle/>
        <a:p>
          <a:endParaRPr lang="en-US"/>
        </a:p>
      </dgm:t>
    </dgm:pt>
    <dgm:pt modelId="{F7E97330-B7BF-42D3-B29E-7D7724534675}" type="pres">
      <dgm:prSet presAssocID="{FA01DD37-6339-4F81-9E1C-1CE2FD8F493E}" presName="circleB" presStyleLbl="node1" presStyleIdx="5" presStyleCnt="10"/>
      <dgm:spPr/>
    </dgm:pt>
    <dgm:pt modelId="{18E77820-853C-4F48-BEF1-73F1A03EED16}" type="pres">
      <dgm:prSet presAssocID="{FA01DD37-6339-4F81-9E1C-1CE2FD8F493E}" presName="spaceB" presStyleCnt="0"/>
      <dgm:spPr/>
    </dgm:pt>
    <dgm:pt modelId="{E22BE707-9246-4CF4-9601-C7AE8B83FBC6}" type="pres">
      <dgm:prSet presAssocID="{9AC16933-1407-4411-92CA-08DE30759245}" presName="space" presStyleCnt="0"/>
      <dgm:spPr/>
    </dgm:pt>
    <dgm:pt modelId="{7B4B2937-2310-4F19-AA52-3DCC5302CD43}" type="pres">
      <dgm:prSet presAssocID="{8F7566D3-1FDF-4BCE-B941-232D784F74A1}" presName="compositeA" presStyleCnt="0"/>
      <dgm:spPr/>
    </dgm:pt>
    <dgm:pt modelId="{BE311C74-874F-4881-BDDF-D4BF4766A0F5}" type="pres">
      <dgm:prSet presAssocID="{8F7566D3-1FDF-4BCE-B941-232D784F74A1}" presName="textA" presStyleLbl="revTx" presStyleIdx="6" presStyleCnt="10">
        <dgm:presLayoutVars>
          <dgm:bulletEnabled val="1"/>
        </dgm:presLayoutVars>
      </dgm:prSet>
      <dgm:spPr/>
      <dgm:t>
        <a:bodyPr/>
        <a:lstStyle/>
        <a:p>
          <a:endParaRPr lang="en-US"/>
        </a:p>
      </dgm:t>
    </dgm:pt>
    <dgm:pt modelId="{69422D41-44CE-4D65-9EB0-C0FE6533445E}" type="pres">
      <dgm:prSet presAssocID="{8F7566D3-1FDF-4BCE-B941-232D784F74A1}" presName="circleA" presStyleLbl="node1" presStyleIdx="6" presStyleCnt="10"/>
      <dgm:spPr/>
    </dgm:pt>
    <dgm:pt modelId="{78051A14-5F85-4D53-B0C6-C4B3DE89760F}" type="pres">
      <dgm:prSet presAssocID="{8F7566D3-1FDF-4BCE-B941-232D784F74A1}" presName="spaceA" presStyleCnt="0"/>
      <dgm:spPr/>
    </dgm:pt>
    <dgm:pt modelId="{EC88EA1D-620D-47D7-904F-AC8C2A20046D}" type="pres">
      <dgm:prSet presAssocID="{70075E7A-972C-4D52-A8C1-E1FAD2CC1CC5}" presName="space" presStyleCnt="0"/>
      <dgm:spPr/>
    </dgm:pt>
    <dgm:pt modelId="{81A83C1A-9CE3-4C6B-9B9B-9701F078A479}" type="pres">
      <dgm:prSet presAssocID="{44EB771C-09A4-4426-85A5-EB070D4DF821}" presName="compositeB" presStyleCnt="0"/>
      <dgm:spPr/>
    </dgm:pt>
    <dgm:pt modelId="{7A0F7B00-F717-4DF5-A74A-CAEABDBCFA71}" type="pres">
      <dgm:prSet presAssocID="{44EB771C-09A4-4426-85A5-EB070D4DF821}" presName="textB" presStyleLbl="revTx" presStyleIdx="7" presStyleCnt="10" custLinFactNeighborX="6305" custLinFactNeighborY="-87748">
        <dgm:presLayoutVars>
          <dgm:bulletEnabled val="1"/>
        </dgm:presLayoutVars>
      </dgm:prSet>
      <dgm:spPr/>
      <dgm:t>
        <a:bodyPr/>
        <a:lstStyle/>
        <a:p>
          <a:endParaRPr lang="en-US"/>
        </a:p>
      </dgm:t>
    </dgm:pt>
    <dgm:pt modelId="{AF9054D2-171A-406D-B11A-56E218EACB49}" type="pres">
      <dgm:prSet presAssocID="{44EB771C-09A4-4426-85A5-EB070D4DF821}" presName="circleB" presStyleLbl="node1" presStyleIdx="7" presStyleCnt="10"/>
      <dgm:spPr/>
    </dgm:pt>
    <dgm:pt modelId="{2C07D542-9713-4FE8-BF27-12F4970709AA}" type="pres">
      <dgm:prSet presAssocID="{44EB771C-09A4-4426-85A5-EB070D4DF821}" presName="spaceB" presStyleCnt="0"/>
      <dgm:spPr/>
    </dgm:pt>
    <dgm:pt modelId="{577BC367-4BA7-4C16-AC8F-F6ECDA2DA063}" type="pres">
      <dgm:prSet presAssocID="{C5168CDC-E7C2-4999-BF8B-4F80C084F1EC}" presName="space" presStyleCnt="0"/>
      <dgm:spPr/>
    </dgm:pt>
    <dgm:pt modelId="{029AAEB9-BE11-4E39-BF41-7820684B0BB9}" type="pres">
      <dgm:prSet presAssocID="{958865B2-360E-4A55-AA40-2AB357EB1377}" presName="compositeA" presStyleCnt="0"/>
      <dgm:spPr/>
    </dgm:pt>
    <dgm:pt modelId="{81453DFB-8B12-4CC7-A505-41BF6B34A9C2}" type="pres">
      <dgm:prSet presAssocID="{958865B2-360E-4A55-AA40-2AB357EB1377}" presName="textA" presStyleLbl="revTx" presStyleIdx="8" presStyleCnt="10">
        <dgm:presLayoutVars>
          <dgm:bulletEnabled val="1"/>
        </dgm:presLayoutVars>
      </dgm:prSet>
      <dgm:spPr/>
      <dgm:t>
        <a:bodyPr/>
        <a:lstStyle/>
        <a:p>
          <a:endParaRPr lang="en-US"/>
        </a:p>
      </dgm:t>
    </dgm:pt>
    <dgm:pt modelId="{27336EB8-C2A3-4DF6-909F-A9A9B18BF45A}" type="pres">
      <dgm:prSet presAssocID="{958865B2-360E-4A55-AA40-2AB357EB1377}" presName="circleA" presStyleLbl="node1" presStyleIdx="8" presStyleCnt="10"/>
      <dgm:spPr/>
    </dgm:pt>
    <dgm:pt modelId="{084801A0-F8D0-42BB-9D0A-74F00EF614FA}" type="pres">
      <dgm:prSet presAssocID="{958865B2-360E-4A55-AA40-2AB357EB1377}" presName="spaceA" presStyleCnt="0"/>
      <dgm:spPr/>
    </dgm:pt>
    <dgm:pt modelId="{4B536272-9E1E-42ED-86DF-788A00E85893}" type="pres">
      <dgm:prSet presAssocID="{6631950A-124D-4ADE-9809-1A39700145F5}" presName="space" presStyleCnt="0"/>
      <dgm:spPr/>
    </dgm:pt>
    <dgm:pt modelId="{A8BFB5EF-3147-4592-8BF8-551E58B83243}" type="pres">
      <dgm:prSet presAssocID="{13A63859-F639-4EBC-ADF4-4610C198F440}" presName="compositeB" presStyleCnt="0"/>
      <dgm:spPr/>
    </dgm:pt>
    <dgm:pt modelId="{858F8481-BB84-46A4-9D83-6BC3B7F0CDE5}" type="pres">
      <dgm:prSet presAssocID="{13A63859-F639-4EBC-ADF4-4610C198F440}" presName="textB" presStyleLbl="revTx" presStyleIdx="9" presStyleCnt="10" custLinFactNeighborY="-80380">
        <dgm:presLayoutVars>
          <dgm:bulletEnabled val="1"/>
        </dgm:presLayoutVars>
      </dgm:prSet>
      <dgm:spPr/>
      <dgm:t>
        <a:bodyPr/>
        <a:lstStyle/>
        <a:p>
          <a:endParaRPr lang="en-US"/>
        </a:p>
      </dgm:t>
    </dgm:pt>
    <dgm:pt modelId="{583FFC4B-EFC6-458F-8CBE-9BD0F9201428}" type="pres">
      <dgm:prSet presAssocID="{13A63859-F639-4EBC-ADF4-4610C198F440}" presName="circleB" presStyleLbl="node1" presStyleIdx="9" presStyleCnt="10"/>
      <dgm:spPr/>
    </dgm:pt>
    <dgm:pt modelId="{1758B49A-88F2-4FA1-A7F3-C0800AE9D976}" type="pres">
      <dgm:prSet presAssocID="{13A63859-F639-4EBC-ADF4-4610C198F440}" presName="spaceB" presStyleCnt="0"/>
      <dgm:spPr/>
    </dgm:pt>
  </dgm:ptLst>
  <dgm:cxnLst>
    <dgm:cxn modelId="{579684A3-7222-4003-8FEE-8F1E736E5772}" srcId="{5D2348CA-374E-479D-9314-36213C050CB2}" destId="{4022E9C7-6669-46FC-A255-10E945AC8F30}" srcOrd="0" destOrd="0" parTransId="{9E1B0D1A-2894-4BA8-9540-29344FCAE1FC}" sibTransId="{A706F071-C475-4E97-B9D5-8FB4EF62F299}"/>
    <dgm:cxn modelId="{E8A1FC33-B149-4256-9E11-0B09266FD680}" type="presOf" srcId="{958865B2-360E-4A55-AA40-2AB357EB1377}" destId="{81453DFB-8B12-4CC7-A505-41BF6B34A9C2}" srcOrd="0" destOrd="0" presId="urn:microsoft.com/office/officeart/2005/8/layout/hProcess11"/>
    <dgm:cxn modelId="{CC219330-EEFC-4D30-816C-D22C7486460A}" type="presOf" srcId="{44EB771C-09A4-4426-85A5-EB070D4DF821}" destId="{7A0F7B00-F717-4DF5-A74A-CAEABDBCFA71}" srcOrd="0" destOrd="0" presId="urn:microsoft.com/office/officeart/2005/8/layout/hProcess11"/>
    <dgm:cxn modelId="{E49DFA66-E18B-4EEB-B5CB-CC604B94E6B6}" type="presOf" srcId="{8F7566D3-1FDF-4BCE-B941-232D784F74A1}" destId="{BE311C74-874F-4881-BDDF-D4BF4766A0F5}" srcOrd="0" destOrd="0" presId="urn:microsoft.com/office/officeart/2005/8/layout/hProcess11"/>
    <dgm:cxn modelId="{3617F53F-1CE1-48F3-9EDA-144EED19099F}" type="presOf" srcId="{EAA86B20-3E1C-48BB-9DA5-5E298E7AFF10}" destId="{B4DB29CE-5540-45D8-AAF1-F626451797F9}" srcOrd="0" destOrd="0" presId="urn:microsoft.com/office/officeart/2005/8/layout/hProcess11"/>
    <dgm:cxn modelId="{0C51D65B-CBB6-4A46-8DD3-E4DAF4746CB4}" srcId="{5D2348CA-374E-479D-9314-36213C050CB2}" destId="{EAA86B20-3E1C-48BB-9DA5-5E298E7AFF10}" srcOrd="1" destOrd="0" parTransId="{71DFCA01-35BF-4F47-812C-E79A710AF593}" sibTransId="{AC1F3EA6-5288-48A0-AD73-582AF4C96F81}"/>
    <dgm:cxn modelId="{2827DD6D-3C51-45B7-A3F2-CFD7925D6B15}" srcId="{5D2348CA-374E-479D-9314-36213C050CB2}" destId="{958865B2-360E-4A55-AA40-2AB357EB1377}" srcOrd="8" destOrd="0" parTransId="{325610DF-177D-4BD1-8DF3-A448DE842EA9}" sibTransId="{6631950A-124D-4ADE-9809-1A39700145F5}"/>
    <dgm:cxn modelId="{8426EC55-64AC-4F82-8808-099CDE781B3C}" srcId="{5D2348CA-374E-479D-9314-36213C050CB2}" destId="{032709C4-7D3B-41A9-A487-2596AA1F6550}" srcOrd="4" destOrd="0" parTransId="{D0B7EC2D-4F02-42C9-A770-4446DFEC54E4}" sibTransId="{67E93DB1-2623-4680-B44C-1B87CC6DD335}"/>
    <dgm:cxn modelId="{057C5F41-102B-4DF0-AA5A-3F330D55576A}" type="presOf" srcId="{5D2348CA-374E-479D-9314-36213C050CB2}" destId="{B3BC9998-344A-4408-8C77-1543267E981C}" srcOrd="0" destOrd="0" presId="urn:microsoft.com/office/officeart/2005/8/layout/hProcess11"/>
    <dgm:cxn modelId="{F15E3CCC-062A-448F-8A75-50E59958D2EB}" srcId="{5D2348CA-374E-479D-9314-36213C050CB2}" destId="{44EB771C-09A4-4426-85A5-EB070D4DF821}" srcOrd="7" destOrd="0" parTransId="{8E56E7C9-E1C5-43DE-AAF5-BC036214CFEE}" sibTransId="{C5168CDC-E7C2-4999-BF8B-4F80C084F1EC}"/>
    <dgm:cxn modelId="{3BE0AE5F-E578-4F24-A2D9-555F9835259E}" srcId="{5D2348CA-374E-479D-9314-36213C050CB2}" destId="{8F7566D3-1FDF-4BCE-B941-232D784F74A1}" srcOrd="6" destOrd="0" parTransId="{EF188C18-1672-4003-86DB-F59BAA003832}" sibTransId="{70075E7A-972C-4D52-A8C1-E1FAD2CC1CC5}"/>
    <dgm:cxn modelId="{257690FB-9C40-4418-959B-67A2F6BC4369}" type="presOf" srcId="{032709C4-7D3B-41A9-A487-2596AA1F6550}" destId="{85661ABC-62FB-4278-A4D1-ED55CEF990D7}" srcOrd="0" destOrd="0" presId="urn:microsoft.com/office/officeart/2005/8/layout/hProcess11"/>
    <dgm:cxn modelId="{EE02FC4F-ADE0-4872-BD16-E920B4D96AD1}" type="presOf" srcId="{4022E9C7-6669-46FC-A255-10E945AC8F30}" destId="{6F50542C-3571-4E2C-92C9-4F31F882CDC2}" srcOrd="0" destOrd="0" presId="urn:microsoft.com/office/officeart/2005/8/layout/hProcess11"/>
    <dgm:cxn modelId="{C5D70CFB-D816-4A2A-B194-B85935252597}" srcId="{5D2348CA-374E-479D-9314-36213C050CB2}" destId="{528A89F1-9007-437A-888A-207037957BEB}" srcOrd="2" destOrd="0" parTransId="{E9DA23D4-3254-4F64-9615-52A860663DEB}" sibTransId="{9F496972-E529-4FAE-9869-AC2B1B57BBCD}"/>
    <dgm:cxn modelId="{9419775F-6E16-45E5-82DE-B3C4A61E6654}" type="presOf" srcId="{C718A770-F31B-4C26-BB4F-235F5A17E463}" destId="{1417BCD7-A441-485B-B2C0-CC8A7286C110}" srcOrd="0" destOrd="0" presId="urn:microsoft.com/office/officeart/2005/8/layout/hProcess11"/>
    <dgm:cxn modelId="{D8145B28-A2D3-4B17-8CF4-010AAB8674DD}" srcId="{5D2348CA-374E-479D-9314-36213C050CB2}" destId="{C718A770-F31B-4C26-BB4F-235F5A17E463}" srcOrd="3" destOrd="0" parTransId="{10630738-16B0-4FB8-8D15-F886328FD691}" sibTransId="{04FB0879-9DD6-4CA9-8C5C-306CED31DBD1}"/>
    <dgm:cxn modelId="{5A1BB2B0-01BB-4BF0-A819-9B58F84E6510}" type="presOf" srcId="{FA01DD37-6339-4F81-9E1C-1CE2FD8F493E}" destId="{D9D65090-A5D9-42D1-9305-05A3EA8771E9}" srcOrd="0" destOrd="0" presId="urn:microsoft.com/office/officeart/2005/8/layout/hProcess11"/>
    <dgm:cxn modelId="{B6B0AFAB-2381-4B7F-99A1-1BCDA8A81474}" type="presOf" srcId="{13A63859-F639-4EBC-ADF4-4610C198F440}" destId="{858F8481-BB84-46A4-9D83-6BC3B7F0CDE5}" srcOrd="0" destOrd="0" presId="urn:microsoft.com/office/officeart/2005/8/layout/hProcess11"/>
    <dgm:cxn modelId="{FC1175D6-814E-4017-A85E-BB4E7250E373}" srcId="{5D2348CA-374E-479D-9314-36213C050CB2}" destId="{13A63859-F639-4EBC-ADF4-4610C198F440}" srcOrd="9" destOrd="0" parTransId="{883A53E1-1E49-4362-A4A5-6DB0470CD6B3}" sibTransId="{65616F18-48AF-4F1A-AFA9-2E9FAF8861EE}"/>
    <dgm:cxn modelId="{044DBC67-4C57-4A37-A6C5-F19EF9E71F51}" type="presOf" srcId="{528A89F1-9007-437A-888A-207037957BEB}" destId="{318544FA-9C6E-4FCE-904E-6E376B60A758}" srcOrd="0" destOrd="0" presId="urn:microsoft.com/office/officeart/2005/8/layout/hProcess11"/>
    <dgm:cxn modelId="{79FEE7D4-2EE6-4E90-BAEF-314488B85FA5}" srcId="{5D2348CA-374E-479D-9314-36213C050CB2}" destId="{FA01DD37-6339-4F81-9E1C-1CE2FD8F493E}" srcOrd="5" destOrd="0" parTransId="{D857CA7F-44F8-429C-90AC-378865D062A5}" sibTransId="{9AC16933-1407-4411-92CA-08DE30759245}"/>
    <dgm:cxn modelId="{A19DCCBA-B046-4722-A5AC-F31AC2219A63}" type="presParOf" srcId="{B3BC9998-344A-4408-8C77-1543267E981C}" destId="{F10A5858-4387-4B77-A964-41E6DC55F0F4}" srcOrd="0" destOrd="0" presId="urn:microsoft.com/office/officeart/2005/8/layout/hProcess11"/>
    <dgm:cxn modelId="{013502D3-B512-4030-A121-0F7356E7518C}" type="presParOf" srcId="{B3BC9998-344A-4408-8C77-1543267E981C}" destId="{DD14B1A8-E01C-4AB2-90BF-75D455E87E80}" srcOrd="1" destOrd="0" presId="urn:microsoft.com/office/officeart/2005/8/layout/hProcess11"/>
    <dgm:cxn modelId="{D869E771-F9C6-4BCD-9579-AC0A780FF48B}" type="presParOf" srcId="{DD14B1A8-E01C-4AB2-90BF-75D455E87E80}" destId="{AFD5F09E-F482-4ED2-9A91-1857CD86BAAB}" srcOrd="0" destOrd="0" presId="urn:microsoft.com/office/officeart/2005/8/layout/hProcess11"/>
    <dgm:cxn modelId="{4F4A6EE4-460E-4F85-9D7E-92869DAF12FA}" type="presParOf" srcId="{AFD5F09E-F482-4ED2-9A91-1857CD86BAAB}" destId="{6F50542C-3571-4E2C-92C9-4F31F882CDC2}" srcOrd="0" destOrd="0" presId="urn:microsoft.com/office/officeart/2005/8/layout/hProcess11"/>
    <dgm:cxn modelId="{1C7D9742-EB54-4E13-9DD5-08CABD940BB9}" type="presParOf" srcId="{AFD5F09E-F482-4ED2-9A91-1857CD86BAAB}" destId="{186AD52E-C48E-4351-9B7F-B07AA8691EF5}" srcOrd="1" destOrd="0" presId="urn:microsoft.com/office/officeart/2005/8/layout/hProcess11"/>
    <dgm:cxn modelId="{4560BDE3-6BDF-4588-AF58-6D6C0204640D}" type="presParOf" srcId="{AFD5F09E-F482-4ED2-9A91-1857CD86BAAB}" destId="{0B1E636B-D740-427D-B4AE-E0B52F8FA8A0}" srcOrd="2" destOrd="0" presId="urn:microsoft.com/office/officeart/2005/8/layout/hProcess11"/>
    <dgm:cxn modelId="{94F5BC62-5BC9-47A7-B300-6F8DA7DC3861}" type="presParOf" srcId="{DD14B1A8-E01C-4AB2-90BF-75D455E87E80}" destId="{3A3A3EAB-4ECB-4ED2-83FE-30B65D01D8C2}" srcOrd="1" destOrd="0" presId="urn:microsoft.com/office/officeart/2005/8/layout/hProcess11"/>
    <dgm:cxn modelId="{16ECB2A4-FFBB-4873-849E-4681442B1178}" type="presParOf" srcId="{DD14B1A8-E01C-4AB2-90BF-75D455E87E80}" destId="{2DB1BDE4-ED8E-42AC-B20C-40294F9BDB03}" srcOrd="2" destOrd="0" presId="urn:microsoft.com/office/officeart/2005/8/layout/hProcess11"/>
    <dgm:cxn modelId="{E0E68511-EF48-435C-AB99-8BFDA7785746}" type="presParOf" srcId="{2DB1BDE4-ED8E-42AC-B20C-40294F9BDB03}" destId="{B4DB29CE-5540-45D8-AAF1-F626451797F9}" srcOrd="0" destOrd="0" presId="urn:microsoft.com/office/officeart/2005/8/layout/hProcess11"/>
    <dgm:cxn modelId="{C7A220E5-81F9-4EE2-92F0-AB9899F1A285}" type="presParOf" srcId="{2DB1BDE4-ED8E-42AC-B20C-40294F9BDB03}" destId="{71CE756E-5379-452B-A593-9B1A432A620E}" srcOrd="1" destOrd="0" presId="urn:microsoft.com/office/officeart/2005/8/layout/hProcess11"/>
    <dgm:cxn modelId="{0623A86D-1063-4A41-9C87-DEC727087A74}" type="presParOf" srcId="{2DB1BDE4-ED8E-42AC-B20C-40294F9BDB03}" destId="{1E42B743-DDC9-4BC0-9267-E6AD2AA8666F}" srcOrd="2" destOrd="0" presId="urn:microsoft.com/office/officeart/2005/8/layout/hProcess11"/>
    <dgm:cxn modelId="{3DB5A8BF-2036-425D-88DF-2ABEC8AC9ADF}" type="presParOf" srcId="{DD14B1A8-E01C-4AB2-90BF-75D455E87E80}" destId="{6D2E8221-D61E-4F4A-9411-F62B318D5B13}" srcOrd="3" destOrd="0" presId="urn:microsoft.com/office/officeart/2005/8/layout/hProcess11"/>
    <dgm:cxn modelId="{1F239FE1-5A0F-4756-9093-72D48333151F}" type="presParOf" srcId="{DD14B1A8-E01C-4AB2-90BF-75D455E87E80}" destId="{E2A655FE-590E-4E64-BCCD-541E1534C2D1}" srcOrd="4" destOrd="0" presId="urn:microsoft.com/office/officeart/2005/8/layout/hProcess11"/>
    <dgm:cxn modelId="{F3B1F656-F9A4-4F63-9F05-A3B2498F280A}" type="presParOf" srcId="{E2A655FE-590E-4E64-BCCD-541E1534C2D1}" destId="{318544FA-9C6E-4FCE-904E-6E376B60A758}" srcOrd="0" destOrd="0" presId="urn:microsoft.com/office/officeart/2005/8/layout/hProcess11"/>
    <dgm:cxn modelId="{D73EC465-7E96-48D1-BD00-23E22A8344E1}" type="presParOf" srcId="{E2A655FE-590E-4E64-BCCD-541E1534C2D1}" destId="{D2AF2367-B314-430C-9BB0-168F78ED0C04}" srcOrd="1" destOrd="0" presId="urn:microsoft.com/office/officeart/2005/8/layout/hProcess11"/>
    <dgm:cxn modelId="{8D74F44D-B25B-48F8-9138-A6C27296DD78}" type="presParOf" srcId="{E2A655FE-590E-4E64-BCCD-541E1534C2D1}" destId="{11483168-A455-4A9C-95D5-5B6E34211675}" srcOrd="2" destOrd="0" presId="urn:microsoft.com/office/officeart/2005/8/layout/hProcess11"/>
    <dgm:cxn modelId="{112D5331-834C-4961-B952-3F0CC120FCD0}" type="presParOf" srcId="{DD14B1A8-E01C-4AB2-90BF-75D455E87E80}" destId="{5340899F-A6A0-4DF7-B5F1-91FE31A41D77}" srcOrd="5" destOrd="0" presId="urn:microsoft.com/office/officeart/2005/8/layout/hProcess11"/>
    <dgm:cxn modelId="{2F56F060-41D9-4CFA-ADC5-5227EF1BB821}" type="presParOf" srcId="{DD14B1A8-E01C-4AB2-90BF-75D455E87E80}" destId="{815C23AD-6EE6-4CB4-A4D6-DAF9F4724623}" srcOrd="6" destOrd="0" presId="urn:microsoft.com/office/officeart/2005/8/layout/hProcess11"/>
    <dgm:cxn modelId="{62412286-1E32-4CFD-A8B3-C4EB41272E38}" type="presParOf" srcId="{815C23AD-6EE6-4CB4-A4D6-DAF9F4724623}" destId="{1417BCD7-A441-485B-B2C0-CC8A7286C110}" srcOrd="0" destOrd="0" presId="urn:microsoft.com/office/officeart/2005/8/layout/hProcess11"/>
    <dgm:cxn modelId="{31F6973F-F90F-4DEA-B89B-6C5C86073951}" type="presParOf" srcId="{815C23AD-6EE6-4CB4-A4D6-DAF9F4724623}" destId="{030AE81D-8305-4B53-8867-26E91BCB8F92}" srcOrd="1" destOrd="0" presId="urn:microsoft.com/office/officeart/2005/8/layout/hProcess11"/>
    <dgm:cxn modelId="{BEDA502A-A51A-4F94-8A90-3746CA3D4BBA}" type="presParOf" srcId="{815C23AD-6EE6-4CB4-A4D6-DAF9F4724623}" destId="{001A5CCB-87D4-431A-97D6-76F58AA3F495}" srcOrd="2" destOrd="0" presId="urn:microsoft.com/office/officeart/2005/8/layout/hProcess11"/>
    <dgm:cxn modelId="{7E523411-14B6-4EB5-8D52-0B2AB8E7F591}" type="presParOf" srcId="{DD14B1A8-E01C-4AB2-90BF-75D455E87E80}" destId="{03B5729D-70FE-432F-9CD8-85767D6127DF}" srcOrd="7" destOrd="0" presId="urn:microsoft.com/office/officeart/2005/8/layout/hProcess11"/>
    <dgm:cxn modelId="{835DA1E3-22EF-456C-92BA-68529F21A2D6}" type="presParOf" srcId="{DD14B1A8-E01C-4AB2-90BF-75D455E87E80}" destId="{C45141EC-4D36-4CDC-B5FB-F08A5F03E132}" srcOrd="8" destOrd="0" presId="urn:microsoft.com/office/officeart/2005/8/layout/hProcess11"/>
    <dgm:cxn modelId="{9DC0895C-10F5-4DA4-A6E2-178B34FA0FF3}" type="presParOf" srcId="{C45141EC-4D36-4CDC-B5FB-F08A5F03E132}" destId="{85661ABC-62FB-4278-A4D1-ED55CEF990D7}" srcOrd="0" destOrd="0" presId="urn:microsoft.com/office/officeart/2005/8/layout/hProcess11"/>
    <dgm:cxn modelId="{DFB63758-94B9-4FDE-AFA1-812DA5A4138E}" type="presParOf" srcId="{C45141EC-4D36-4CDC-B5FB-F08A5F03E132}" destId="{85FA842C-1528-44C0-A076-74E2852EDBA2}" srcOrd="1" destOrd="0" presId="urn:microsoft.com/office/officeart/2005/8/layout/hProcess11"/>
    <dgm:cxn modelId="{38F255A7-BFB8-4310-BEBF-02DE9672DD43}" type="presParOf" srcId="{C45141EC-4D36-4CDC-B5FB-F08A5F03E132}" destId="{89FBFE1A-E22A-452C-9AAA-870A19AF8CB0}" srcOrd="2" destOrd="0" presId="urn:microsoft.com/office/officeart/2005/8/layout/hProcess11"/>
    <dgm:cxn modelId="{1E779B82-237B-4934-8E88-23D168F141FC}" type="presParOf" srcId="{DD14B1A8-E01C-4AB2-90BF-75D455E87E80}" destId="{73794A77-F7A0-42C2-AE36-592263CF01FB}" srcOrd="9" destOrd="0" presId="urn:microsoft.com/office/officeart/2005/8/layout/hProcess11"/>
    <dgm:cxn modelId="{7D24617C-B7ED-48E9-9063-A9CB6B17B152}" type="presParOf" srcId="{DD14B1A8-E01C-4AB2-90BF-75D455E87E80}" destId="{6D971D5F-8B45-47C4-AE1A-584F865B73AA}" srcOrd="10" destOrd="0" presId="urn:microsoft.com/office/officeart/2005/8/layout/hProcess11"/>
    <dgm:cxn modelId="{F2470E05-39DE-497C-BF51-C375A5C7218F}" type="presParOf" srcId="{6D971D5F-8B45-47C4-AE1A-584F865B73AA}" destId="{D9D65090-A5D9-42D1-9305-05A3EA8771E9}" srcOrd="0" destOrd="0" presId="urn:microsoft.com/office/officeart/2005/8/layout/hProcess11"/>
    <dgm:cxn modelId="{1812EDDB-27C4-457E-AEB5-A6800E80C13C}" type="presParOf" srcId="{6D971D5F-8B45-47C4-AE1A-584F865B73AA}" destId="{F7E97330-B7BF-42D3-B29E-7D7724534675}" srcOrd="1" destOrd="0" presId="urn:microsoft.com/office/officeart/2005/8/layout/hProcess11"/>
    <dgm:cxn modelId="{2ECE5D59-DA11-439E-BF32-B629E6692D64}" type="presParOf" srcId="{6D971D5F-8B45-47C4-AE1A-584F865B73AA}" destId="{18E77820-853C-4F48-BEF1-73F1A03EED16}" srcOrd="2" destOrd="0" presId="urn:microsoft.com/office/officeart/2005/8/layout/hProcess11"/>
    <dgm:cxn modelId="{0ED14C93-C52E-4E61-9417-44D174A52603}" type="presParOf" srcId="{DD14B1A8-E01C-4AB2-90BF-75D455E87E80}" destId="{E22BE707-9246-4CF4-9601-C7AE8B83FBC6}" srcOrd="11" destOrd="0" presId="urn:microsoft.com/office/officeart/2005/8/layout/hProcess11"/>
    <dgm:cxn modelId="{0EAB15D0-EDDE-4839-B061-72AF28778556}" type="presParOf" srcId="{DD14B1A8-E01C-4AB2-90BF-75D455E87E80}" destId="{7B4B2937-2310-4F19-AA52-3DCC5302CD43}" srcOrd="12" destOrd="0" presId="urn:microsoft.com/office/officeart/2005/8/layout/hProcess11"/>
    <dgm:cxn modelId="{A67E1FB8-6D9E-4FA3-82A2-6A5795E916F0}" type="presParOf" srcId="{7B4B2937-2310-4F19-AA52-3DCC5302CD43}" destId="{BE311C74-874F-4881-BDDF-D4BF4766A0F5}" srcOrd="0" destOrd="0" presId="urn:microsoft.com/office/officeart/2005/8/layout/hProcess11"/>
    <dgm:cxn modelId="{309C0F8E-E86F-404E-8E1A-85035262AEDA}" type="presParOf" srcId="{7B4B2937-2310-4F19-AA52-3DCC5302CD43}" destId="{69422D41-44CE-4D65-9EB0-C0FE6533445E}" srcOrd="1" destOrd="0" presId="urn:microsoft.com/office/officeart/2005/8/layout/hProcess11"/>
    <dgm:cxn modelId="{B0DAFE9A-E2ED-4E61-9BA9-33F64B875123}" type="presParOf" srcId="{7B4B2937-2310-4F19-AA52-3DCC5302CD43}" destId="{78051A14-5F85-4D53-B0C6-C4B3DE89760F}" srcOrd="2" destOrd="0" presId="urn:microsoft.com/office/officeart/2005/8/layout/hProcess11"/>
    <dgm:cxn modelId="{BF13FCAE-2DDC-4A93-A02A-EFA8A245AE21}" type="presParOf" srcId="{DD14B1A8-E01C-4AB2-90BF-75D455E87E80}" destId="{EC88EA1D-620D-47D7-904F-AC8C2A20046D}" srcOrd="13" destOrd="0" presId="urn:microsoft.com/office/officeart/2005/8/layout/hProcess11"/>
    <dgm:cxn modelId="{9B60D8E0-1390-4EE1-9096-FF199DD92A7F}" type="presParOf" srcId="{DD14B1A8-E01C-4AB2-90BF-75D455E87E80}" destId="{81A83C1A-9CE3-4C6B-9B9B-9701F078A479}" srcOrd="14" destOrd="0" presId="urn:microsoft.com/office/officeart/2005/8/layout/hProcess11"/>
    <dgm:cxn modelId="{A1A451B2-C8DB-4E45-8D21-F921BF39EEEF}" type="presParOf" srcId="{81A83C1A-9CE3-4C6B-9B9B-9701F078A479}" destId="{7A0F7B00-F717-4DF5-A74A-CAEABDBCFA71}" srcOrd="0" destOrd="0" presId="urn:microsoft.com/office/officeart/2005/8/layout/hProcess11"/>
    <dgm:cxn modelId="{CFB03BED-BFCA-43C5-B87E-5C5189816250}" type="presParOf" srcId="{81A83C1A-9CE3-4C6B-9B9B-9701F078A479}" destId="{AF9054D2-171A-406D-B11A-56E218EACB49}" srcOrd="1" destOrd="0" presId="urn:microsoft.com/office/officeart/2005/8/layout/hProcess11"/>
    <dgm:cxn modelId="{03F2C673-C473-408B-983F-17A7E26F1BC6}" type="presParOf" srcId="{81A83C1A-9CE3-4C6B-9B9B-9701F078A479}" destId="{2C07D542-9713-4FE8-BF27-12F4970709AA}" srcOrd="2" destOrd="0" presId="urn:microsoft.com/office/officeart/2005/8/layout/hProcess11"/>
    <dgm:cxn modelId="{3A5594F7-4013-4A1C-AC89-0BBDEF76275B}" type="presParOf" srcId="{DD14B1A8-E01C-4AB2-90BF-75D455E87E80}" destId="{577BC367-4BA7-4C16-AC8F-F6ECDA2DA063}" srcOrd="15" destOrd="0" presId="urn:microsoft.com/office/officeart/2005/8/layout/hProcess11"/>
    <dgm:cxn modelId="{D1379DBD-B134-452A-96BA-94D04C7D534B}" type="presParOf" srcId="{DD14B1A8-E01C-4AB2-90BF-75D455E87E80}" destId="{029AAEB9-BE11-4E39-BF41-7820684B0BB9}" srcOrd="16" destOrd="0" presId="urn:microsoft.com/office/officeart/2005/8/layout/hProcess11"/>
    <dgm:cxn modelId="{1656F4A8-47A6-47AF-ACC8-BCF64ACA0983}" type="presParOf" srcId="{029AAEB9-BE11-4E39-BF41-7820684B0BB9}" destId="{81453DFB-8B12-4CC7-A505-41BF6B34A9C2}" srcOrd="0" destOrd="0" presId="urn:microsoft.com/office/officeart/2005/8/layout/hProcess11"/>
    <dgm:cxn modelId="{8DF759AA-32A2-4B08-9167-59A9A105930A}" type="presParOf" srcId="{029AAEB9-BE11-4E39-BF41-7820684B0BB9}" destId="{27336EB8-C2A3-4DF6-909F-A9A9B18BF45A}" srcOrd="1" destOrd="0" presId="urn:microsoft.com/office/officeart/2005/8/layout/hProcess11"/>
    <dgm:cxn modelId="{0E688B30-80F7-4417-AFC8-612980C79A89}" type="presParOf" srcId="{029AAEB9-BE11-4E39-BF41-7820684B0BB9}" destId="{084801A0-F8D0-42BB-9D0A-74F00EF614FA}" srcOrd="2" destOrd="0" presId="urn:microsoft.com/office/officeart/2005/8/layout/hProcess11"/>
    <dgm:cxn modelId="{9CF851C6-11DD-4A4F-8849-80655CA936E7}" type="presParOf" srcId="{DD14B1A8-E01C-4AB2-90BF-75D455E87E80}" destId="{4B536272-9E1E-42ED-86DF-788A00E85893}" srcOrd="17" destOrd="0" presId="urn:microsoft.com/office/officeart/2005/8/layout/hProcess11"/>
    <dgm:cxn modelId="{0E9455CF-2A65-46A0-A87F-B68F9C81E7B7}" type="presParOf" srcId="{DD14B1A8-E01C-4AB2-90BF-75D455E87E80}" destId="{A8BFB5EF-3147-4592-8BF8-551E58B83243}" srcOrd="18" destOrd="0" presId="urn:microsoft.com/office/officeart/2005/8/layout/hProcess11"/>
    <dgm:cxn modelId="{B504E341-6B90-4AD8-AA4A-4CBE1EFCD768}" type="presParOf" srcId="{A8BFB5EF-3147-4592-8BF8-551E58B83243}" destId="{858F8481-BB84-46A4-9D83-6BC3B7F0CDE5}" srcOrd="0" destOrd="0" presId="urn:microsoft.com/office/officeart/2005/8/layout/hProcess11"/>
    <dgm:cxn modelId="{84D1F854-7E4A-4FC5-9B0C-EDB06C4BFE1C}" type="presParOf" srcId="{A8BFB5EF-3147-4592-8BF8-551E58B83243}" destId="{583FFC4B-EFC6-458F-8CBE-9BD0F9201428}" srcOrd="1" destOrd="0" presId="urn:microsoft.com/office/officeart/2005/8/layout/hProcess11"/>
    <dgm:cxn modelId="{3CAB5456-CCA5-4C64-A1ED-E9A982358A8D}" type="presParOf" srcId="{A8BFB5EF-3147-4592-8BF8-551E58B83243}" destId="{1758B49A-88F2-4FA1-A7F3-C0800AE9D976}"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49E71B-52D8-4184-9A0A-4700100F2535}" type="doc">
      <dgm:prSet loTypeId="urn:microsoft.com/office/officeart/2005/8/layout/hProcess11" loCatId="process" qsTypeId="urn:microsoft.com/office/officeart/2005/8/quickstyle/simple1" qsCatId="simple" csTypeId="urn:microsoft.com/office/officeart/2005/8/colors/accent2_5" csCatId="accent2" phldr="1"/>
      <dgm:spPr/>
      <dgm:t>
        <a:bodyPr/>
        <a:lstStyle/>
        <a:p>
          <a:endParaRPr lang="en-US"/>
        </a:p>
      </dgm:t>
    </dgm:pt>
    <dgm:pt modelId="{7B4D4D95-74FB-4A00-A4C8-AAD57EE37E87}">
      <dgm:prSet phldrT="[Text]"/>
      <dgm:spPr/>
      <dgm:t>
        <a:bodyPr/>
        <a:lstStyle/>
        <a:p>
          <a:r>
            <a:rPr lang="en-US" dirty="0" smtClean="0"/>
            <a:t>1763—French and Indian war ends</a:t>
          </a:r>
          <a:endParaRPr lang="en-US" dirty="0"/>
        </a:p>
      </dgm:t>
    </dgm:pt>
    <dgm:pt modelId="{90F083A0-8478-40D7-AE01-74A77FB0684B}" type="parTrans" cxnId="{37CF3B4B-5932-4714-AD03-80D1CFE574D1}">
      <dgm:prSet/>
      <dgm:spPr/>
      <dgm:t>
        <a:bodyPr/>
        <a:lstStyle/>
        <a:p>
          <a:endParaRPr lang="en-US"/>
        </a:p>
      </dgm:t>
    </dgm:pt>
    <dgm:pt modelId="{5F2A09E2-AF11-4C08-8018-D4AC3D2B6EB2}" type="sibTrans" cxnId="{37CF3B4B-5932-4714-AD03-80D1CFE574D1}">
      <dgm:prSet/>
      <dgm:spPr/>
      <dgm:t>
        <a:bodyPr/>
        <a:lstStyle/>
        <a:p>
          <a:endParaRPr lang="en-US"/>
        </a:p>
      </dgm:t>
    </dgm:pt>
    <dgm:pt modelId="{A5A9E18E-1856-439F-8B1C-1A2F3C5B69A3}">
      <dgm:prSet phldrT="[Text]"/>
      <dgm:spPr/>
      <dgm:t>
        <a:bodyPr/>
        <a:lstStyle/>
        <a:p>
          <a:r>
            <a:rPr lang="en-US" dirty="0" smtClean="0"/>
            <a:t>1765—Stamp Act and Quartering Act continue to oppress colonists</a:t>
          </a:r>
          <a:endParaRPr lang="en-US" dirty="0"/>
        </a:p>
      </dgm:t>
    </dgm:pt>
    <dgm:pt modelId="{7611033C-E0CF-40C4-BF62-5ED2DF546554}" type="parTrans" cxnId="{1F49B33F-3CE3-4616-AFB2-6AB254A81FE4}">
      <dgm:prSet/>
      <dgm:spPr/>
      <dgm:t>
        <a:bodyPr/>
        <a:lstStyle/>
        <a:p>
          <a:endParaRPr lang="en-US"/>
        </a:p>
      </dgm:t>
    </dgm:pt>
    <dgm:pt modelId="{17489116-FDC5-4AD4-901E-6BC0BE6440C9}" type="sibTrans" cxnId="{1F49B33F-3CE3-4616-AFB2-6AB254A81FE4}">
      <dgm:prSet/>
      <dgm:spPr/>
      <dgm:t>
        <a:bodyPr/>
        <a:lstStyle/>
        <a:p>
          <a:endParaRPr lang="en-US"/>
        </a:p>
      </dgm:t>
    </dgm:pt>
    <dgm:pt modelId="{8523CDC2-81AB-4AAB-8821-74A9DD6AA8FB}">
      <dgm:prSet phldrT="[Text]"/>
      <dgm:spPr/>
      <dgm:t>
        <a:bodyPr/>
        <a:lstStyle/>
        <a:p>
          <a:r>
            <a:rPr lang="en-US" dirty="0" smtClean="0"/>
            <a:t>1770—Boston Massacre</a:t>
          </a:r>
          <a:endParaRPr lang="en-US" dirty="0"/>
        </a:p>
      </dgm:t>
    </dgm:pt>
    <dgm:pt modelId="{48F09D55-4C6D-4C24-93AB-37D0E8A46B20}" type="parTrans" cxnId="{5030CF6A-7A6C-4880-A430-73194463DFB4}">
      <dgm:prSet/>
      <dgm:spPr/>
      <dgm:t>
        <a:bodyPr/>
        <a:lstStyle/>
        <a:p>
          <a:endParaRPr lang="en-US"/>
        </a:p>
      </dgm:t>
    </dgm:pt>
    <dgm:pt modelId="{42C0B717-AFA7-4282-837E-3799967BA6F5}" type="sibTrans" cxnId="{5030CF6A-7A6C-4880-A430-73194463DFB4}">
      <dgm:prSet/>
      <dgm:spPr/>
      <dgm:t>
        <a:bodyPr/>
        <a:lstStyle/>
        <a:p>
          <a:endParaRPr lang="en-US"/>
        </a:p>
      </dgm:t>
    </dgm:pt>
    <dgm:pt modelId="{53B12600-7EDD-433A-B02B-F88E04FAD140}">
      <dgm:prSet phldrT="[Text]"/>
      <dgm:spPr/>
      <dgm:t>
        <a:bodyPr/>
        <a:lstStyle/>
        <a:p>
          <a:r>
            <a:rPr lang="en-US" dirty="0" smtClean="0"/>
            <a:t>1773—Boston Tea Party</a:t>
          </a:r>
          <a:endParaRPr lang="en-US" dirty="0"/>
        </a:p>
      </dgm:t>
    </dgm:pt>
    <dgm:pt modelId="{F01C8995-7C4D-4459-B803-99573C6BC13D}" type="parTrans" cxnId="{25D2AFA5-6B20-4832-8AEB-58B4A8D1B6F6}">
      <dgm:prSet/>
      <dgm:spPr/>
      <dgm:t>
        <a:bodyPr/>
        <a:lstStyle/>
        <a:p>
          <a:endParaRPr lang="en-US"/>
        </a:p>
      </dgm:t>
    </dgm:pt>
    <dgm:pt modelId="{391DBB42-545C-4C9F-919F-0BF488C8C40B}" type="sibTrans" cxnId="{25D2AFA5-6B20-4832-8AEB-58B4A8D1B6F6}">
      <dgm:prSet/>
      <dgm:spPr/>
      <dgm:t>
        <a:bodyPr/>
        <a:lstStyle/>
        <a:p>
          <a:endParaRPr lang="en-US"/>
        </a:p>
      </dgm:t>
    </dgm:pt>
    <dgm:pt modelId="{A10891AB-5D84-4683-BB3C-B858CC3961B8}">
      <dgm:prSet phldrT="[Text]"/>
      <dgm:spPr/>
      <dgm:t>
        <a:bodyPr/>
        <a:lstStyle/>
        <a:p>
          <a:r>
            <a:rPr lang="en-US" dirty="0" smtClean="0"/>
            <a:t>1776—United States Declaration of Independence</a:t>
          </a:r>
          <a:endParaRPr lang="en-US" dirty="0"/>
        </a:p>
      </dgm:t>
    </dgm:pt>
    <dgm:pt modelId="{ECBE1BC1-2EB6-4FB5-8F16-8E7A9F37CDBF}" type="parTrans" cxnId="{563274DC-1E5B-419B-856A-159E03741089}">
      <dgm:prSet/>
      <dgm:spPr/>
      <dgm:t>
        <a:bodyPr/>
        <a:lstStyle/>
        <a:p>
          <a:endParaRPr lang="en-US"/>
        </a:p>
      </dgm:t>
    </dgm:pt>
    <dgm:pt modelId="{1829566C-F0B4-4C0B-8479-BB8CD10A1C70}" type="sibTrans" cxnId="{563274DC-1E5B-419B-856A-159E03741089}">
      <dgm:prSet/>
      <dgm:spPr/>
      <dgm:t>
        <a:bodyPr/>
        <a:lstStyle/>
        <a:p>
          <a:endParaRPr lang="en-US"/>
        </a:p>
      </dgm:t>
    </dgm:pt>
    <dgm:pt modelId="{B990FE1A-4C52-4489-90E4-9A26CB6246E9}">
      <dgm:prSet phldrT="[Text]"/>
      <dgm:spPr/>
      <dgm:t>
        <a:bodyPr/>
        <a:lstStyle/>
        <a:p>
          <a:r>
            <a:rPr lang="en-US" dirty="0" smtClean="0"/>
            <a:t>1783—Treaty of Paris brings Revolutionary war to an end</a:t>
          </a:r>
          <a:endParaRPr lang="en-US" dirty="0"/>
        </a:p>
      </dgm:t>
    </dgm:pt>
    <dgm:pt modelId="{60D21D07-38F1-4FE4-B476-A4DECBC5D982}" type="parTrans" cxnId="{CBE646C9-B97D-4235-8553-0609CEAD5EED}">
      <dgm:prSet/>
      <dgm:spPr/>
      <dgm:t>
        <a:bodyPr/>
        <a:lstStyle/>
        <a:p>
          <a:endParaRPr lang="en-US"/>
        </a:p>
      </dgm:t>
    </dgm:pt>
    <dgm:pt modelId="{94319404-8BB1-4A87-AB96-C938C0C620BA}" type="sibTrans" cxnId="{CBE646C9-B97D-4235-8553-0609CEAD5EED}">
      <dgm:prSet/>
      <dgm:spPr/>
      <dgm:t>
        <a:bodyPr/>
        <a:lstStyle/>
        <a:p>
          <a:endParaRPr lang="en-US"/>
        </a:p>
      </dgm:t>
    </dgm:pt>
    <dgm:pt modelId="{DCCFA7D8-F921-4AC4-A327-DFCBF86B9B05}">
      <dgm:prSet phldrT="[Text]"/>
      <dgm:spPr/>
      <dgm:t>
        <a:bodyPr/>
        <a:lstStyle/>
        <a:p>
          <a:r>
            <a:rPr lang="en-US" dirty="0" smtClean="0"/>
            <a:t>1788—Constitution ratified</a:t>
          </a:r>
          <a:endParaRPr lang="en-US" dirty="0"/>
        </a:p>
      </dgm:t>
    </dgm:pt>
    <dgm:pt modelId="{641A0D15-668B-4C91-A769-920CB515A395}" type="parTrans" cxnId="{57EC9120-5AD7-441E-8FC8-D7F0EABC1391}">
      <dgm:prSet/>
      <dgm:spPr/>
      <dgm:t>
        <a:bodyPr/>
        <a:lstStyle/>
        <a:p>
          <a:endParaRPr lang="en-US"/>
        </a:p>
      </dgm:t>
    </dgm:pt>
    <dgm:pt modelId="{2286724A-E201-4360-A04A-A0680ADAABB7}" type="sibTrans" cxnId="{57EC9120-5AD7-441E-8FC8-D7F0EABC1391}">
      <dgm:prSet/>
      <dgm:spPr/>
      <dgm:t>
        <a:bodyPr/>
        <a:lstStyle/>
        <a:p>
          <a:endParaRPr lang="en-US"/>
        </a:p>
      </dgm:t>
    </dgm:pt>
    <dgm:pt modelId="{E2508745-5234-4644-97D1-65BE84BF99E6}">
      <dgm:prSet phldrT="[Text]"/>
      <dgm:spPr/>
      <dgm:t>
        <a:bodyPr/>
        <a:lstStyle/>
        <a:p>
          <a:r>
            <a:rPr lang="en-US" dirty="0" smtClean="0"/>
            <a:t>1789—George Washington becomes first President of the United States</a:t>
          </a:r>
          <a:endParaRPr lang="en-US" dirty="0"/>
        </a:p>
      </dgm:t>
    </dgm:pt>
    <dgm:pt modelId="{5DE1E760-5F26-4409-8507-647BB20D6738}" type="parTrans" cxnId="{87854F41-90C2-4374-973D-A7AC4E4D6EF3}">
      <dgm:prSet/>
      <dgm:spPr/>
      <dgm:t>
        <a:bodyPr/>
        <a:lstStyle/>
        <a:p>
          <a:endParaRPr lang="en-US"/>
        </a:p>
      </dgm:t>
    </dgm:pt>
    <dgm:pt modelId="{60728D0E-4AB8-4E8F-91AF-D76201B8220F}" type="sibTrans" cxnId="{87854F41-90C2-4374-973D-A7AC4E4D6EF3}">
      <dgm:prSet/>
      <dgm:spPr/>
      <dgm:t>
        <a:bodyPr/>
        <a:lstStyle/>
        <a:p>
          <a:endParaRPr lang="en-US"/>
        </a:p>
      </dgm:t>
    </dgm:pt>
    <dgm:pt modelId="{F64CCD63-46B7-4508-B819-BD158D5E0F1D}">
      <dgm:prSet phldrT="[Text]"/>
      <dgm:spPr/>
      <dgm:t>
        <a:bodyPr/>
        <a:lstStyle/>
        <a:p>
          <a:r>
            <a:rPr lang="en-US" dirty="0" smtClean="0"/>
            <a:t>1796—John Adams becomes second President of the United States</a:t>
          </a:r>
          <a:endParaRPr lang="en-US" dirty="0"/>
        </a:p>
      </dgm:t>
    </dgm:pt>
    <dgm:pt modelId="{F8ECCDBF-2C58-41A5-A8F0-BCB01ACF0810}" type="parTrans" cxnId="{D6EE2C16-933B-4BD3-A4BC-52B701F67EF8}">
      <dgm:prSet/>
      <dgm:spPr/>
      <dgm:t>
        <a:bodyPr/>
        <a:lstStyle/>
        <a:p>
          <a:endParaRPr lang="en-US"/>
        </a:p>
      </dgm:t>
    </dgm:pt>
    <dgm:pt modelId="{F912BB05-04D2-47FC-BD7D-1FEFD643476A}" type="sibTrans" cxnId="{D6EE2C16-933B-4BD3-A4BC-52B701F67EF8}">
      <dgm:prSet/>
      <dgm:spPr/>
      <dgm:t>
        <a:bodyPr/>
        <a:lstStyle/>
        <a:p>
          <a:endParaRPr lang="en-US"/>
        </a:p>
      </dgm:t>
    </dgm:pt>
    <dgm:pt modelId="{88BCA7D3-5B98-4355-9C8B-21E1D252C4B2}">
      <dgm:prSet phldrT="[Text]"/>
      <dgm:spPr/>
      <dgm:t>
        <a:bodyPr/>
        <a:lstStyle/>
        <a:p>
          <a:r>
            <a:rPr lang="en-US" dirty="0" smtClean="0"/>
            <a:t>1804—Lewis and Clark begin their expedition</a:t>
          </a:r>
          <a:endParaRPr lang="en-US" dirty="0"/>
        </a:p>
      </dgm:t>
    </dgm:pt>
    <dgm:pt modelId="{C61C62E0-DB71-464F-887D-07D0B94BFF5A}" type="parTrans" cxnId="{0544F3E8-D45C-47FA-86C9-12CA59396355}">
      <dgm:prSet/>
      <dgm:spPr/>
      <dgm:t>
        <a:bodyPr/>
        <a:lstStyle/>
        <a:p>
          <a:endParaRPr lang="en-US"/>
        </a:p>
      </dgm:t>
    </dgm:pt>
    <dgm:pt modelId="{84C871F4-83DE-45E0-86A9-6252FC16E34D}" type="sibTrans" cxnId="{0544F3E8-D45C-47FA-86C9-12CA59396355}">
      <dgm:prSet/>
      <dgm:spPr/>
      <dgm:t>
        <a:bodyPr/>
        <a:lstStyle/>
        <a:p>
          <a:endParaRPr lang="en-US"/>
        </a:p>
      </dgm:t>
    </dgm:pt>
    <dgm:pt modelId="{EAA17D30-423B-4B11-9421-B09BFFA01D3B}">
      <dgm:prSet phldrT="[Text]"/>
      <dgm:spPr/>
      <dgm:t>
        <a:bodyPr/>
        <a:lstStyle/>
        <a:p>
          <a:r>
            <a:rPr lang="en-US" dirty="0" smtClean="0"/>
            <a:t>1812—War of 1812 with Britain</a:t>
          </a:r>
          <a:endParaRPr lang="en-US" dirty="0"/>
        </a:p>
      </dgm:t>
    </dgm:pt>
    <dgm:pt modelId="{37CEE8D8-9267-4752-95AE-3DCE9A14EF2D}" type="parTrans" cxnId="{EDDD6EC0-3C82-4FDA-96DB-8D7DC00FDA85}">
      <dgm:prSet/>
      <dgm:spPr/>
      <dgm:t>
        <a:bodyPr/>
        <a:lstStyle/>
        <a:p>
          <a:endParaRPr lang="en-US"/>
        </a:p>
      </dgm:t>
    </dgm:pt>
    <dgm:pt modelId="{C31A1307-ACD1-49F7-B1B0-A704782F4023}" type="sibTrans" cxnId="{EDDD6EC0-3C82-4FDA-96DB-8D7DC00FDA85}">
      <dgm:prSet/>
      <dgm:spPr/>
      <dgm:t>
        <a:bodyPr/>
        <a:lstStyle/>
        <a:p>
          <a:endParaRPr lang="en-US"/>
        </a:p>
      </dgm:t>
    </dgm:pt>
    <dgm:pt modelId="{816637FA-2B5B-4CEC-9866-F40E6C810F17}" type="pres">
      <dgm:prSet presAssocID="{E749E71B-52D8-4184-9A0A-4700100F2535}" presName="Name0" presStyleCnt="0">
        <dgm:presLayoutVars>
          <dgm:dir/>
          <dgm:resizeHandles val="exact"/>
        </dgm:presLayoutVars>
      </dgm:prSet>
      <dgm:spPr/>
      <dgm:t>
        <a:bodyPr/>
        <a:lstStyle/>
        <a:p>
          <a:endParaRPr lang="en-US"/>
        </a:p>
      </dgm:t>
    </dgm:pt>
    <dgm:pt modelId="{EDC3B297-85A3-4D81-B2B7-477E282BE37B}" type="pres">
      <dgm:prSet presAssocID="{E749E71B-52D8-4184-9A0A-4700100F2535}" presName="arrow" presStyleLbl="bgShp" presStyleIdx="0" presStyleCnt="1" custLinFactNeighborY="-2699"/>
      <dgm:spPr/>
    </dgm:pt>
    <dgm:pt modelId="{62F43B83-EFDE-4FE2-A3F1-0A7A803C6D02}" type="pres">
      <dgm:prSet presAssocID="{E749E71B-52D8-4184-9A0A-4700100F2535}" presName="points" presStyleCnt="0"/>
      <dgm:spPr/>
    </dgm:pt>
    <dgm:pt modelId="{1A3AFE0D-6B78-4962-AE1A-92BA7F09AD2C}" type="pres">
      <dgm:prSet presAssocID="{7B4D4D95-74FB-4A00-A4C8-AAD57EE37E87}" presName="compositeA" presStyleCnt="0"/>
      <dgm:spPr/>
    </dgm:pt>
    <dgm:pt modelId="{90F223A4-C9C2-47BC-BA85-445927BCF0AB}" type="pres">
      <dgm:prSet presAssocID="{7B4D4D95-74FB-4A00-A4C8-AAD57EE37E87}" presName="textA" presStyleLbl="revTx" presStyleIdx="0" presStyleCnt="11" custLinFactNeighborX="33953" custLinFactNeighborY="-2486">
        <dgm:presLayoutVars>
          <dgm:bulletEnabled val="1"/>
        </dgm:presLayoutVars>
      </dgm:prSet>
      <dgm:spPr/>
      <dgm:t>
        <a:bodyPr/>
        <a:lstStyle/>
        <a:p>
          <a:endParaRPr lang="en-US"/>
        </a:p>
      </dgm:t>
    </dgm:pt>
    <dgm:pt modelId="{8B0D912C-D2FA-47F2-BB0A-3DFD0ED012B9}" type="pres">
      <dgm:prSet presAssocID="{7B4D4D95-74FB-4A00-A4C8-AAD57EE37E87}" presName="circleA" presStyleLbl="node1" presStyleIdx="0" presStyleCnt="11" custLinFactX="4829" custLinFactNeighborX="100000" custLinFactNeighborY="-15341"/>
      <dgm:spPr/>
    </dgm:pt>
    <dgm:pt modelId="{49854453-3375-48C0-AD9C-DF84B493BBFB}" type="pres">
      <dgm:prSet presAssocID="{7B4D4D95-74FB-4A00-A4C8-AAD57EE37E87}" presName="spaceA" presStyleCnt="0"/>
      <dgm:spPr/>
    </dgm:pt>
    <dgm:pt modelId="{A63D53B0-2EB2-444E-871F-DE3EEA914E47}" type="pres">
      <dgm:prSet presAssocID="{5F2A09E2-AF11-4C08-8018-D4AC3D2B6EB2}" presName="space" presStyleCnt="0"/>
      <dgm:spPr/>
    </dgm:pt>
    <dgm:pt modelId="{50139174-E3DB-4E76-A75B-3A5ABD428A6C}" type="pres">
      <dgm:prSet presAssocID="{A5A9E18E-1856-439F-8B1C-1A2F3C5B69A3}" presName="compositeB" presStyleCnt="0"/>
      <dgm:spPr/>
    </dgm:pt>
    <dgm:pt modelId="{D4E41CF9-4655-4FAA-A61E-64F5A320B32C}" type="pres">
      <dgm:prSet presAssocID="{A5A9E18E-1856-439F-8B1C-1A2F3C5B69A3}" presName="textB" presStyleLbl="revTx" presStyleIdx="1" presStyleCnt="11" custLinFactNeighborX="28048" custLinFactNeighborY="-90128">
        <dgm:presLayoutVars>
          <dgm:bulletEnabled val="1"/>
        </dgm:presLayoutVars>
      </dgm:prSet>
      <dgm:spPr/>
      <dgm:t>
        <a:bodyPr/>
        <a:lstStyle/>
        <a:p>
          <a:endParaRPr lang="en-US"/>
        </a:p>
      </dgm:t>
    </dgm:pt>
    <dgm:pt modelId="{7530E962-01CE-4980-81B3-ECB78CDA7BF5}" type="pres">
      <dgm:prSet presAssocID="{A5A9E18E-1856-439F-8B1C-1A2F3C5B69A3}" presName="circleB" presStyleLbl="node1" presStyleIdx="1" presStyleCnt="11" custLinFactNeighborX="51137" custLinFactNeighborY="-15341"/>
      <dgm:spPr/>
    </dgm:pt>
    <dgm:pt modelId="{89F964FF-315B-4EDB-8549-8DE064F317EF}" type="pres">
      <dgm:prSet presAssocID="{A5A9E18E-1856-439F-8B1C-1A2F3C5B69A3}" presName="spaceB" presStyleCnt="0"/>
      <dgm:spPr/>
    </dgm:pt>
    <dgm:pt modelId="{8E7AC98A-4AAC-4DA3-A9D1-01B2C66E7E7D}" type="pres">
      <dgm:prSet presAssocID="{17489116-FDC5-4AD4-901E-6BC0BE6440C9}" presName="space" presStyleCnt="0"/>
      <dgm:spPr/>
    </dgm:pt>
    <dgm:pt modelId="{F64C948B-5800-4EAA-B863-A59E62DAF670}" type="pres">
      <dgm:prSet presAssocID="{8523CDC2-81AB-4AAB-8821-74A9DD6AA8FB}" presName="compositeA" presStyleCnt="0"/>
      <dgm:spPr/>
    </dgm:pt>
    <dgm:pt modelId="{488F60B2-87FB-401C-AC02-C0CC296251A3}" type="pres">
      <dgm:prSet presAssocID="{8523CDC2-81AB-4AAB-8821-74A9DD6AA8FB}" presName="textA" presStyleLbl="revTx" presStyleIdx="2" presStyleCnt="11">
        <dgm:presLayoutVars>
          <dgm:bulletEnabled val="1"/>
        </dgm:presLayoutVars>
      </dgm:prSet>
      <dgm:spPr/>
      <dgm:t>
        <a:bodyPr/>
        <a:lstStyle/>
        <a:p>
          <a:endParaRPr lang="en-US"/>
        </a:p>
      </dgm:t>
    </dgm:pt>
    <dgm:pt modelId="{2AD0FBC3-97BD-4DD9-AB27-B5C95E1CBC95}" type="pres">
      <dgm:prSet presAssocID="{8523CDC2-81AB-4AAB-8821-74A9DD6AA8FB}" presName="circleA" presStyleLbl="node1" presStyleIdx="2" presStyleCnt="11" custLinFactNeighborX="-15341" custLinFactNeighborY="-10227"/>
      <dgm:spPr/>
    </dgm:pt>
    <dgm:pt modelId="{0ACC1716-F4E5-46D6-B46F-C6487B29DD44}" type="pres">
      <dgm:prSet presAssocID="{8523CDC2-81AB-4AAB-8821-74A9DD6AA8FB}" presName="spaceA" presStyleCnt="0"/>
      <dgm:spPr/>
    </dgm:pt>
    <dgm:pt modelId="{4AD577DD-8371-4DA6-B384-DB68917F77E8}" type="pres">
      <dgm:prSet presAssocID="{42C0B717-AFA7-4282-837E-3799967BA6F5}" presName="space" presStyleCnt="0"/>
      <dgm:spPr/>
    </dgm:pt>
    <dgm:pt modelId="{322AE7A6-2EE2-4622-8C58-E138AD332AF1}" type="pres">
      <dgm:prSet presAssocID="{53B12600-7EDD-433A-B02B-F88E04FAD140}" presName="compositeB" presStyleCnt="0"/>
      <dgm:spPr/>
    </dgm:pt>
    <dgm:pt modelId="{80AF14AE-1A22-482C-83C0-072127739C11}" type="pres">
      <dgm:prSet presAssocID="{53B12600-7EDD-433A-B02B-F88E04FAD140}" presName="textB" presStyleLbl="revTx" presStyleIdx="3" presStyleCnt="11" custLinFactNeighborX="-59048" custLinFactNeighborY="-96312">
        <dgm:presLayoutVars>
          <dgm:bulletEnabled val="1"/>
        </dgm:presLayoutVars>
      </dgm:prSet>
      <dgm:spPr/>
      <dgm:t>
        <a:bodyPr/>
        <a:lstStyle/>
        <a:p>
          <a:endParaRPr lang="en-US"/>
        </a:p>
      </dgm:t>
    </dgm:pt>
    <dgm:pt modelId="{D75BF033-0B00-4FA7-B96E-ADE2ED5F897E}" type="pres">
      <dgm:prSet presAssocID="{53B12600-7EDD-433A-B02B-F88E04FAD140}" presName="circleB" presStyleLbl="node1" presStyleIdx="3" presStyleCnt="11" custLinFactNeighborX="-86932" custLinFactNeighborY="-12239"/>
      <dgm:spPr/>
    </dgm:pt>
    <dgm:pt modelId="{F33A163B-E09A-495A-B9C5-E8C7A599AC86}" type="pres">
      <dgm:prSet presAssocID="{53B12600-7EDD-433A-B02B-F88E04FAD140}" presName="spaceB" presStyleCnt="0"/>
      <dgm:spPr/>
    </dgm:pt>
    <dgm:pt modelId="{D00C95AE-EC24-41B7-AD0E-2E6ECBC4367D}" type="pres">
      <dgm:prSet presAssocID="{391DBB42-545C-4C9F-919F-0BF488C8C40B}" presName="space" presStyleCnt="0"/>
      <dgm:spPr/>
    </dgm:pt>
    <dgm:pt modelId="{E5E7A183-2831-4333-BE19-E78A21987B1B}" type="pres">
      <dgm:prSet presAssocID="{A10891AB-5D84-4683-BB3C-B858CC3961B8}" presName="compositeA" presStyleCnt="0"/>
      <dgm:spPr/>
    </dgm:pt>
    <dgm:pt modelId="{B9D873D5-1B4A-4806-BA0A-9958E30B2893}" type="pres">
      <dgm:prSet presAssocID="{A10891AB-5D84-4683-BB3C-B858CC3961B8}" presName="textA" presStyleLbl="revTx" presStyleIdx="4" presStyleCnt="11" custLinFactX="-18097" custLinFactNeighborX="-100000" custLinFactNeighborY="3049">
        <dgm:presLayoutVars>
          <dgm:bulletEnabled val="1"/>
        </dgm:presLayoutVars>
      </dgm:prSet>
      <dgm:spPr/>
      <dgm:t>
        <a:bodyPr/>
        <a:lstStyle/>
        <a:p>
          <a:endParaRPr lang="en-US"/>
        </a:p>
      </dgm:t>
    </dgm:pt>
    <dgm:pt modelId="{83300E0C-18E6-40FA-8634-5E49F7768C18}" type="pres">
      <dgm:prSet presAssocID="{A10891AB-5D84-4683-BB3C-B858CC3961B8}" presName="circleA" presStyleLbl="node1" presStyleIdx="4" presStyleCnt="11" custLinFactX="-61080" custLinFactNeighborX="-100000" custLinFactNeighborY="-12239"/>
      <dgm:spPr/>
    </dgm:pt>
    <dgm:pt modelId="{0F3DBBA7-4F4A-44FF-BC1D-DA847E72B544}" type="pres">
      <dgm:prSet presAssocID="{A10891AB-5D84-4683-BB3C-B858CC3961B8}" presName="spaceA" presStyleCnt="0"/>
      <dgm:spPr/>
    </dgm:pt>
    <dgm:pt modelId="{63DDC57B-33E3-4E6C-802B-A8D4A9233194}" type="pres">
      <dgm:prSet presAssocID="{1829566C-F0B4-4C0B-8479-BB8CD10A1C70}" presName="space" presStyleCnt="0"/>
      <dgm:spPr/>
    </dgm:pt>
    <dgm:pt modelId="{3B9E1757-4269-4C0C-97D3-5905D43C9CF9}" type="pres">
      <dgm:prSet presAssocID="{B990FE1A-4C52-4489-90E4-9A26CB6246E9}" presName="compositeB" presStyleCnt="0"/>
      <dgm:spPr/>
    </dgm:pt>
    <dgm:pt modelId="{BDA58D4C-2BE0-40EB-A22B-91459CE93849}" type="pres">
      <dgm:prSet presAssocID="{B990FE1A-4C52-4489-90E4-9A26CB6246E9}" presName="textB" presStyleLbl="revTx" presStyleIdx="5" presStyleCnt="11" custLinFactX="-44669" custLinFactY="-6960" custLinFactNeighborX="-100000" custLinFactNeighborY="-100000">
        <dgm:presLayoutVars>
          <dgm:bulletEnabled val="1"/>
        </dgm:presLayoutVars>
      </dgm:prSet>
      <dgm:spPr/>
      <dgm:t>
        <a:bodyPr/>
        <a:lstStyle/>
        <a:p>
          <a:endParaRPr lang="en-US"/>
        </a:p>
      </dgm:t>
    </dgm:pt>
    <dgm:pt modelId="{3196AD63-079D-4651-A1E7-6589BD885CD8}" type="pres">
      <dgm:prSet presAssocID="{B990FE1A-4C52-4489-90E4-9A26CB6246E9}" presName="circleB" presStyleLbl="node1" presStyleIdx="5" presStyleCnt="11" custLinFactX="-100000" custLinFactNeighborX="-148011" custLinFactNeighborY="-12783"/>
      <dgm:spPr/>
    </dgm:pt>
    <dgm:pt modelId="{2FBC9256-82E5-4939-9293-F098EC700E54}" type="pres">
      <dgm:prSet presAssocID="{B990FE1A-4C52-4489-90E4-9A26CB6246E9}" presName="spaceB" presStyleCnt="0"/>
      <dgm:spPr/>
    </dgm:pt>
    <dgm:pt modelId="{E4DE149E-F10D-4553-9714-C9BCBF7DD9A9}" type="pres">
      <dgm:prSet presAssocID="{94319404-8BB1-4A87-AB96-C938C0C620BA}" presName="space" presStyleCnt="0"/>
      <dgm:spPr/>
    </dgm:pt>
    <dgm:pt modelId="{8FC20EEB-8F27-4BFF-BD77-5C3F3BAC9298}" type="pres">
      <dgm:prSet presAssocID="{DCCFA7D8-F921-4AC4-A327-DFCBF86B9B05}" presName="compositeA" presStyleCnt="0"/>
      <dgm:spPr/>
    </dgm:pt>
    <dgm:pt modelId="{AC6D2C61-32B6-42E3-A178-6561FD5C0356}" type="pres">
      <dgm:prSet presAssocID="{DCCFA7D8-F921-4AC4-A327-DFCBF86B9B05}" presName="textA" presStyleLbl="revTx" presStyleIdx="6" presStyleCnt="11" custLinFactX="-24540" custLinFactNeighborX="-100000" custLinFactNeighborY="4474">
        <dgm:presLayoutVars>
          <dgm:bulletEnabled val="1"/>
        </dgm:presLayoutVars>
      </dgm:prSet>
      <dgm:spPr/>
      <dgm:t>
        <a:bodyPr/>
        <a:lstStyle/>
        <a:p>
          <a:endParaRPr lang="en-US"/>
        </a:p>
      </dgm:t>
    </dgm:pt>
    <dgm:pt modelId="{E66A008D-8B36-4965-9B8B-5F3EBA8317F3}" type="pres">
      <dgm:prSet presAssocID="{DCCFA7D8-F921-4AC4-A327-DFCBF86B9B05}" presName="circleA" presStyleLbl="node1" presStyleIdx="6" presStyleCnt="11" custLinFactX="-100000" custLinFactNeighborX="-113196" custLinFactNeighborY="-12784"/>
      <dgm:spPr/>
    </dgm:pt>
    <dgm:pt modelId="{1909C080-57A5-4694-9DE5-6EE1EB97603B}" type="pres">
      <dgm:prSet presAssocID="{DCCFA7D8-F921-4AC4-A327-DFCBF86B9B05}" presName="spaceA" presStyleCnt="0"/>
      <dgm:spPr/>
    </dgm:pt>
    <dgm:pt modelId="{D96EB78C-21B0-43CF-B4D9-BFDE47D69C5A}" type="pres">
      <dgm:prSet presAssocID="{2286724A-E201-4360-A04A-A0680ADAABB7}" presName="space" presStyleCnt="0"/>
      <dgm:spPr/>
    </dgm:pt>
    <dgm:pt modelId="{489800D9-6CB9-40B8-AD9B-EE4896550C2D}" type="pres">
      <dgm:prSet presAssocID="{E2508745-5234-4644-97D1-65BE84BF99E6}" presName="compositeB" presStyleCnt="0"/>
      <dgm:spPr/>
    </dgm:pt>
    <dgm:pt modelId="{71163092-60A5-4D34-B363-45915649C893}" type="pres">
      <dgm:prSet presAssocID="{E2508745-5234-4644-97D1-65BE84BF99E6}" presName="textB" presStyleLbl="revTx" presStyleIdx="7" presStyleCnt="11" custLinFactX="-79540" custLinFactY="-2486" custLinFactNeighborX="-100000" custLinFactNeighborY="-100000">
        <dgm:presLayoutVars>
          <dgm:bulletEnabled val="1"/>
        </dgm:presLayoutVars>
      </dgm:prSet>
      <dgm:spPr/>
      <dgm:t>
        <a:bodyPr/>
        <a:lstStyle/>
        <a:p>
          <a:endParaRPr lang="en-US"/>
        </a:p>
      </dgm:t>
    </dgm:pt>
    <dgm:pt modelId="{E50DA1A4-D198-451C-8096-F7A6CF5E3E2A}" type="pres">
      <dgm:prSet presAssocID="{E2508745-5234-4644-97D1-65BE84BF99E6}" presName="circleB" presStyleLbl="node1" presStyleIdx="7" presStyleCnt="11" custLinFactX="-110965" custLinFactNeighborX="-200000" custLinFactNeighborY="-10226"/>
      <dgm:spPr/>
    </dgm:pt>
    <dgm:pt modelId="{734AAC18-13FD-4D40-A060-54A595053E78}" type="pres">
      <dgm:prSet presAssocID="{E2508745-5234-4644-97D1-65BE84BF99E6}" presName="spaceB" presStyleCnt="0"/>
      <dgm:spPr/>
    </dgm:pt>
    <dgm:pt modelId="{3C645FAA-3384-4195-8C1A-7F5EEC6DEEC4}" type="pres">
      <dgm:prSet presAssocID="{60728D0E-4AB8-4E8F-91AF-D76201B8220F}" presName="space" presStyleCnt="0"/>
      <dgm:spPr/>
    </dgm:pt>
    <dgm:pt modelId="{EB12FEFD-5D23-41CF-9E90-E5457369C42C}" type="pres">
      <dgm:prSet presAssocID="{F64CCD63-46B7-4508-B819-BD158D5E0F1D}" presName="compositeA" presStyleCnt="0"/>
      <dgm:spPr/>
    </dgm:pt>
    <dgm:pt modelId="{073393C5-0F2B-4A97-9461-7903A7863FD0}" type="pres">
      <dgm:prSet presAssocID="{F64CCD63-46B7-4508-B819-BD158D5E0F1D}" presName="textA" presStyleLbl="revTx" presStyleIdx="8" presStyleCnt="11" custLinFactX="-100000" custLinFactNeighborX="-112575" custLinFactNeighborY="5114">
        <dgm:presLayoutVars>
          <dgm:bulletEnabled val="1"/>
        </dgm:presLayoutVars>
      </dgm:prSet>
      <dgm:spPr/>
      <dgm:t>
        <a:bodyPr/>
        <a:lstStyle/>
        <a:p>
          <a:endParaRPr lang="en-US"/>
        </a:p>
      </dgm:t>
    </dgm:pt>
    <dgm:pt modelId="{9B23DA30-A9F9-4438-A64F-04AF919C89CF}" type="pres">
      <dgm:prSet presAssocID="{F64CCD63-46B7-4508-B819-BD158D5E0F1D}" presName="circleA" presStyleLbl="node1" presStyleIdx="8" presStyleCnt="11" custLinFactX="-178410" custLinFactNeighborX="-200000" custLinFactNeighborY="-11102"/>
      <dgm:spPr/>
    </dgm:pt>
    <dgm:pt modelId="{5237802C-2C30-48AF-81E4-7BBFF2BA20D1}" type="pres">
      <dgm:prSet presAssocID="{F64CCD63-46B7-4508-B819-BD158D5E0F1D}" presName="spaceA" presStyleCnt="0"/>
      <dgm:spPr/>
    </dgm:pt>
    <dgm:pt modelId="{CBE0AB50-4084-4380-9BAC-556D5EA8F7FF}" type="pres">
      <dgm:prSet presAssocID="{F912BB05-04D2-47FC-BD7D-1FEFD643476A}" presName="space" presStyleCnt="0"/>
      <dgm:spPr/>
    </dgm:pt>
    <dgm:pt modelId="{662D1CB1-7121-4AE6-AAAB-8714827D111F}" type="pres">
      <dgm:prSet presAssocID="{88BCA7D3-5B98-4355-9C8B-21E1D252C4B2}" presName="compositeB" presStyleCnt="0"/>
      <dgm:spPr/>
    </dgm:pt>
    <dgm:pt modelId="{6C7D27D6-93F7-4ACF-AF6D-B8DF60EBDC0F}" type="pres">
      <dgm:prSet presAssocID="{88BCA7D3-5B98-4355-9C8B-21E1D252C4B2}" presName="textB" presStyleLbl="revTx" presStyleIdx="9" presStyleCnt="11" custLinFactY="-2704" custLinFactNeighborX="-78240" custLinFactNeighborY="-100000">
        <dgm:presLayoutVars>
          <dgm:bulletEnabled val="1"/>
        </dgm:presLayoutVars>
      </dgm:prSet>
      <dgm:spPr/>
      <dgm:t>
        <a:bodyPr/>
        <a:lstStyle/>
        <a:p>
          <a:endParaRPr lang="en-US"/>
        </a:p>
      </dgm:t>
    </dgm:pt>
    <dgm:pt modelId="{1179251A-05D1-4B26-9727-44D7AB5CDD26}" type="pres">
      <dgm:prSet presAssocID="{88BCA7D3-5B98-4355-9C8B-21E1D252C4B2}" presName="circleB" presStyleLbl="node1" presStyleIdx="9" presStyleCnt="11" custLinFactX="-48295" custLinFactNeighborX="-100000" custLinFactNeighborY="-32693"/>
      <dgm:spPr/>
    </dgm:pt>
    <dgm:pt modelId="{0200D082-2AC1-4DB0-B18B-B5CDBA84E918}" type="pres">
      <dgm:prSet presAssocID="{88BCA7D3-5B98-4355-9C8B-21E1D252C4B2}" presName="spaceB" presStyleCnt="0"/>
      <dgm:spPr/>
    </dgm:pt>
    <dgm:pt modelId="{FF1B06E2-A1D9-4F7C-9D7D-DEA74988D241}" type="pres">
      <dgm:prSet presAssocID="{84C871F4-83DE-45E0-86A9-6252FC16E34D}" presName="space" presStyleCnt="0"/>
      <dgm:spPr/>
    </dgm:pt>
    <dgm:pt modelId="{F0AB0323-185D-42B5-A609-188BA572AC7C}" type="pres">
      <dgm:prSet presAssocID="{EAA17D30-423B-4B11-9421-B09BFFA01D3B}" presName="compositeA" presStyleCnt="0"/>
      <dgm:spPr/>
    </dgm:pt>
    <dgm:pt modelId="{C9597A60-07EC-4336-BDAB-46ED1C670B87}" type="pres">
      <dgm:prSet presAssocID="{EAA17D30-423B-4B11-9421-B09BFFA01D3B}" presName="textA" presStyleLbl="revTx" presStyleIdx="10" presStyleCnt="11" custLinFactX="-21049" custLinFactNeighborX="-100000" custLinFactNeighborY="-28125">
        <dgm:presLayoutVars>
          <dgm:bulletEnabled val="1"/>
        </dgm:presLayoutVars>
      </dgm:prSet>
      <dgm:spPr/>
      <dgm:t>
        <a:bodyPr/>
        <a:lstStyle/>
        <a:p>
          <a:endParaRPr lang="en-US"/>
        </a:p>
      </dgm:t>
    </dgm:pt>
    <dgm:pt modelId="{AF2064FA-0630-4A8B-8378-EA5F046ABD58}" type="pres">
      <dgm:prSet presAssocID="{EAA17D30-423B-4B11-9421-B09BFFA01D3B}" presName="circleA" presStyleLbl="node1" presStyleIdx="10" presStyleCnt="11" custLinFactX="-100000" custLinFactNeighborX="-127558" custLinFactNeighborY="-31011"/>
      <dgm:spPr/>
    </dgm:pt>
    <dgm:pt modelId="{29C797A1-0DD9-4572-868D-96A96511539D}" type="pres">
      <dgm:prSet presAssocID="{EAA17D30-423B-4B11-9421-B09BFFA01D3B}" presName="spaceA" presStyleCnt="0"/>
      <dgm:spPr/>
    </dgm:pt>
  </dgm:ptLst>
  <dgm:cxnLst>
    <dgm:cxn modelId="{37CF3B4B-5932-4714-AD03-80D1CFE574D1}" srcId="{E749E71B-52D8-4184-9A0A-4700100F2535}" destId="{7B4D4D95-74FB-4A00-A4C8-AAD57EE37E87}" srcOrd="0" destOrd="0" parTransId="{90F083A0-8478-40D7-AE01-74A77FB0684B}" sibTransId="{5F2A09E2-AF11-4C08-8018-D4AC3D2B6EB2}"/>
    <dgm:cxn modelId="{1F49B33F-3CE3-4616-AFB2-6AB254A81FE4}" srcId="{E749E71B-52D8-4184-9A0A-4700100F2535}" destId="{A5A9E18E-1856-439F-8B1C-1A2F3C5B69A3}" srcOrd="1" destOrd="0" parTransId="{7611033C-E0CF-40C4-BF62-5ED2DF546554}" sibTransId="{17489116-FDC5-4AD4-901E-6BC0BE6440C9}"/>
    <dgm:cxn modelId="{2B650B6A-75F5-496E-A8F9-1698C21CE955}" type="presOf" srcId="{53B12600-7EDD-433A-B02B-F88E04FAD140}" destId="{80AF14AE-1A22-482C-83C0-072127739C11}" srcOrd="0" destOrd="0" presId="urn:microsoft.com/office/officeart/2005/8/layout/hProcess11"/>
    <dgm:cxn modelId="{77E8774F-06A2-46D0-9A74-73157168F6B6}" type="presOf" srcId="{EAA17D30-423B-4B11-9421-B09BFFA01D3B}" destId="{C9597A60-07EC-4336-BDAB-46ED1C670B87}" srcOrd="0" destOrd="0" presId="urn:microsoft.com/office/officeart/2005/8/layout/hProcess11"/>
    <dgm:cxn modelId="{D6EE2C16-933B-4BD3-A4BC-52B701F67EF8}" srcId="{E749E71B-52D8-4184-9A0A-4700100F2535}" destId="{F64CCD63-46B7-4508-B819-BD158D5E0F1D}" srcOrd="8" destOrd="0" parTransId="{F8ECCDBF-2C58-41A5-A8F0-BCB01ACF0810}" sibTransId="{F912BB05-04D2-47FC-BD7D-1FEFD643476A}"/>
    <dgm:cxn modelId="{B0A45A52-4252-447D-8EBD-336E186D2122}" type="presOf" srcId="{E2508745-5234-4644-97D1-65BE84BF99E6}" destId="{71163092-60A5-4D34-B363-45915649C893}" srcOrd="0" destOrd="0" presId="urn:microsoft.com/office/officeart/2005/8/layout/hProcess11"/>
    <dgm:cxn modelId="{563274DC-1E5B-419B-856A-159E03741089}" srcId="{E749E71B-52D8-4184-9A0A-4700100F2535}" destId="{A10891AB-5D84-4683-BB3C-B858CC3961B8}" srcOrd="4" destOrd="0" parTransId="{ECBE1BC1-2EB6-4FB5-8F16-8E7A9F37CDBF}" sibTransId="{1829566C-F0B4-4C0B-8479-BB8CD10A1C70}"/>
    <dgm:cxn modelId="{5030CF6A-7A6C-4880-A430-73194463DFB4}" srcId="{E749E71B-52D8-4184-9A0A-4700100F2535}" destId="{8523CDC2-81AB-4AAB-8821-74A9DD6AA8FB}" srcOrd="2" destOrd="0" parTransId="{48F09D55-4C6D-4C24-93AB-37D0E8A46B20}" sibTransId="{42C0B717-AFA7-4282-837E-3799967BA6F5}"/>
    <dgm:cxn modelId="{25D2AFA5-6B20-4832-8AEB-58B4A8D1B6F6}" srcId="{E749E71B-52D8-4184-9A0A-4700100F2535}" destId="{53B12600-7EDD-433A-B02B-F88E04FAD140}" srcOrd="3" destOrd="0" parTransId="{F01C8995-7C4D-4459-B803-99573C6BC13D}" sibTransId="{391DBB42-545C-4C9F-919F-0BF488C8C40B}"/>
    <dgm:cxn modelId="{1DFEE158-229D-441C-8A20-4DEFE84F33E6}" type="presOf" srcId="{8523CDC2-81AB-4AAB-8821-74A9DD6AA8FB}" destId="{488F60B2-87FB-401C-AC02-C0CC296251A3}" srcOrd="0" destOrd="0" presId="urn:microsoft.com/office/officeart/2005/8/layout/hProcess11"/>
    <dgm:cxn modelId="{2D310445-FD85-4440-8593-23193E4C387B}" type="presOf" srcId="{7B4D4D95-74FB-4A00-A4C8-AAD57EE37E87}" destId="{90F223A4-C9C2-47BC-BA85-445927BCF0AB}" srcOrd="0" destOrd="0" presId="urn:microsoft.com/office/officeart/2005/8/layout/hProcess11"/>
    <dgm:cxn modelId="{E9CE2C2B-194C-48F6-8454-E0BDAB3AEA3C}" type="presOf" srcId="{F64CCD63-46B7-4508-B819-BD158D5E0F1D}" destId="{073393C5-0F2B-4A97-9461-7903A7863FD0}" srcOrd="0" destOrd="0" presId="urn:microsoft.com/office/officeart/2005/8/layout/hProcess11"/>
    <dgm:cxn modelId="{CBE646C9-B97D-4235-8553-0609CEAD5EED}" srcId="{E749E71B-52D8-4184-9A0A-4700100F2535}" destId="{B990FE1A-4C52-4489-90E4-9A26CB6246E9}" srcOrd="5" destOrd="0" parTransId="{60D21D07-38F1-4FE4-B476-A4DECBC5D982}" sibTransId="{94319404-8BB1-4A87-AB96-C938C0C620BA}"/>
    <dgm:cxn modelId="{0544F3E8-D45C-47FA-86C9-12CA59396355}" srcId="{E749E71B-52D8-4184-9A0A-4700100F2535}" destId="{88BCA7D3-5B98-4355-9C8B-21E1D252C4B2}" srcOrd="9" destOrd="0" parTransId="{C61C62E0-DB71-464F-887D-07D0B94BFF5A}" sibTransId="{84C871F4-83DE-45E0-86A9-6252FC16E34D}"/>
    <dgm:cxn modelId="{57EC9120-5AD7-441E-8FC8-D7F0EABC1391}" srcId="{E749E71B-52D8-4184-9A0A-4700100F2535}" destId="{DCCFA7D8-F921-4AC4-A327-DFCBF86B9B05}" srcOrd="6" destOrd="0" parTransId="{641A0D15-668B-4C91-A769-920CB515A395}" sibTransId="{2286724A-E201-4360-A04A-A0680ADAABB7}"/>
    <dgm:cxn modelId="{E4163674-7E80-49E0-ADE1-B50AEAC33ECE}" type="presOf" srcId="{88BCA7D3-5B98-4355-9C8B-21E1D252C4B2}" destId="{6C7D27D6-93F7-4ACF-AF6D-B8DF60EBDC0F}" srcOrd="0" destOrd="0" presId="urn:microsoft.com/office/officeart/2005/8/layout/hProcess11"/>
    <dgm:cxn modelId="{87854F41-90C2-4374-973D-A7AC4E4D6EF3}" srcId="{E749E71B-52D8-4184-9A0A-4700100F2535}" destId="{E2508745-5234-4644-97D1-65BE84BF99E6}" srcOrd="7" destOrd="0" parTransId="{5DE1E760-5F26-4409-8507-647BB20D6738}" sibTransId="{60728D0E-4AB8-4E8F-91AF-D76201B8220F}"/>
    <dgm:cxn modelId="{E3A527D1-A6CD-4B68-961C-4A31973559A6}" type="presOf" srcId="{E749E71B-52D8-4184-9A0A-4700100F2535}" destId="{816637FA-2B5B-4CEC-9866-F40E6C810F17}" srcOrd="0" destOrd="0" presId="urn:microsoft.com/office/officeart/2005/8/layout/hProcess11"/>
    <dgm:cxn modelId="{2A0F29E6-02D8-462F-AB81-A6F1091E8705}" type="presOf" srcId="{A5A9E18E-1856-439F-8B1C-1A2F3C5B69A3}" destId="{D4E41CF9-4655-4FAA-A61E-64F5A320B32C}" srcOrd="0" destOrd="0" presId="urn:microsoft.com/office/officeart/2005/8/layout/hProcess11"/>
    <dgm:cxn modelId="{EDDD6EC0-3C82-4FDA-96DB-8D7DC00FDA85}" srcId="{E749E71B-52D8-4184-9A0A-4700100F2535}" destId="{EAA17D30-423B-4B11-9421-B09BFFA01D3B}" srcOrd="10" destOrd="0" parTransId="{37CEE8D8-9267-4752-95AE-3DCE9A14EF2D}" sibTransId="{C31A1307-ACD1-49F7-B1B0-A704782F4023}"/>
    <dgm:cxn modelId="{03576622-F357-438A-9A69-6C3131CF3710}" type="presOf" srcId="{A10891AB-5D84-4683-BB3C-B858CC3961B8}" destId="{B9D873D5-1B4A-4806-BA0A-9958E30B2893}" srcOrd="0" destOrd="0" presId="urn:microsoft.com/office/officeart/2005/8/layout/hProcess11"/>
    <dgm:cxn modelId="{8BC80327-D29E-40DA-8D0A-4B3FDDC58FFE}" type="presOf" srcId="{DCCFA7D8-F921-4AC4-A327-DFCBF86B9B05}" destId="{AC6D2C61-32B6-42E3-A178-6561FD5C0356}" srcOrd="0" destOrd="0" presId="urn:microsoft.com/office/officeart/2005/8/layout/hProcess11"/>
    <dgm:cxn modelId="{9F163B51-60C1-47CE-9234-F76417201D4F}" type="presOf" srcId="{B990FE1A-4C52-4489-90E4-9A26CB6246E9}" destId="{BDA58D4C-2BE0-40EB-A22B-91459CE93849}" srcOrd="0" destOrd="0" presId="urn:microsoft.com/office/officeart/2005/8/layout/hProcess11"/>
    <dgm:cxn modelId="{6DD68C28-A68D-42BD-88F2-FED40ED55E0D}" type="presParOf" srcId="{816637FA-2B5B-4CEC-9866-F40E6C810F17}" destId="{EDC3B297-85A3-4D81-B2B7-477E282BE37B}" srcOrd="0" destOrd="0" presId="urn:microsoft.com/office/officeart/2005/8/layout/hProcess11"/>
    <dgm:cxn modelId="{A3954B3A-1DF5-4A81-BF74-722C2497CA11}" type="presParOf" srcId="{816637FA-2B5B-4CEC-9866-F40E6C810F17}" destId="{62F43B83-EFDE-4FE2-A3F1-0A7A803C6D02}" srcOrd="1" destOrd="0" presId="urn:microsoft.com/office/officeart/2005/8/layout/hProcess11"/>
    <dgm:cxn modelId="{8D810F1D-83DF-4CEF-848D-6C04162A32D6}" type="presParOf" srcId="{62F43B83-EFDE-4FE2-A3F1-0A7A803C6D02}" destId="{1A3AFE0D-6B78-4962-AE1A-92BA7F09AD2C}" srcOrd="0" destOrd="0" presId="urn:microsoft.com/office/officeart/2005/8/layout/hProcess11"/>
    <dgm:cxn modelId="{08EDCE1D-8A71-432F-B1D5-DCAC3C64052A}" type="presParOf" srcId="{1A3AFE0D-6B78-4962-AE1A-92BA7F09AD2C}" destId="{90F223A4-C9C2-47BC-BA85-445927BCF0AB}" srcOrd="0" destOrd="0" presId="urn:microsoft.com/office/officeart/2005/8/layout/hProcess11"/>
    <dgm:cxn modelId="{09CF57DD-DB64-4053-A412-2B379B02A847}" type="presParOf" srcId="{1A3AFE0D-6B78-4962-AE1A-92BA7F09AD2C}" destId="{8B0D912C-D2FA-47F2-BB0A-3DFD0ED012B9}" srcOrd="1" destOrd="0" presId="urn:microsoft.com/office/officeart/2005/8/layout/hProcess11"/>
    <dgm:cxn modelId="{EAF81DFD-358E-4421-9AD8-096BB9D643CC}" type="presParOf" srcId="{1A3AFE0D-6B78-4962-AE1A-92BA7F09AD2C}" destId="{49854453-3375-48C0-AD9C-DF84B493BBFB}" srcOrd="2" destOrd="0" presId="urn:microsoft.com/office/officeart/2005/8/layout/hProcess11"/>
    <dgm:cxn modelId="{EBFB0846-7979-45DB-91D4-7496A08CF311}" type="presParOf" srcId="{62F43B83-EFDE-4FE2-A3F1-0A7A803C6D02}" destId="{A63D53B0-2EB2-444E-871F-DE3EEA914E47}" srcOrd="1" destOrd="0" presId="urn:microsoft.com/office/officeart/2005/8/layout/hProcess11"/>
    <dgm:cxn modelId="{30E4B4CB-5B1B-49E3-847D-97CE25FBFAB2}" type="presParOf" srcId="{62F43B83-EFDE-4FE2-A3F1-0A7A803C6D02}" destId="{50139174-E3DB-4E76-A75B-3A5ABD428A6C}" srcOrd="2" destOrd="0" presId="urn:microsoft.com/office/officeart/2005/8/layout/hProcess11"/>
    <dgm:cxn modelId="{360E2801-DA36-4A67-B313-271AEFDEB7D1}" type="presParOf" srcId="{50139174-E3DB-4E76-A75B-3A5ABD428A6C}" destId="{D4E41CF9-4655-4FAA-A61E-64F5A320B32C}" srcOrd="0" destOrd="0" presId="urn:microsoft.com/office/officeart/2005/8/layout/hProcess11"/>
    <dgm:cxn modelId="{E36D58DB-FAAD-457C-8145-3F434316C6E4}" type="presParOf" srcId="{50139174-E3DB-4E76-A75B-3A5ABD428A6C}" destId="{7530E962-01CE-4980-81B3-ECB78CDA7BF5}" srcOrd="1" destOrd="0" presId="urn:microsoft.com/office/officeart/2005/8/layout/hProcess11"/>
    <dgm:cxn modelId="{E0E09DFA-AD62-426A-9448-EDC5191F8E08}" type="presParOf" srcId="{50139174-E3DB-4E76-A75B-3A5ABD428A6C}" destId="{89F964FF-315B-4EDB-8549-8DE064F317EF}" srcOrd="2" destOrd="0" presId="urn:microsoft.com/office/officeart/2005/8/layout/hProcess11"/>
    <dgm:cxn modelId="{D7336A04-20E2-4BED-A71E-69D4FC2F4F6E}" type="presParOf" srcId="{62F43B83-EFDE-4FE2-A3F1-0A7A803C6D02}" destId="{8E7AC98A-4AAC-4DA3-A9D1-01B2C66E7E7D}" srcOrd="3" destOrd="0" presId="urn:microsoft.com/office/officeart/2005/8/layout/hProcess11"/>
    <dgm:cxn modelId="{EE624620-45D1-4C2F-9850-50D6D4DDCEB7}" type="presParOf" srcId="{62F43B83-EFDE-4FE2-A3F1-0A7A803C6D02}" destId="{F64C948B-5800-4EAA-B863-A59E62DAF670}" srcOrd="4" destOrd="0" presId="urn:microsoft.com/office/officeart/2005/8/layout/hProcess11"/>
    <dgm:cxn modelId="{7D331BFB-9F2D-48EE-B7E9-80770443B7C0}" type="presParOf" srcId="{F64C948B-5800-4EAA-B863-A59E62DAF670}" destId="{488F60B2-87FB-401C-AC02-C0CC296251A3}" srcOrd="0" destOrd="0" presId="urn:microsoft.com/office/officeart/2005/8/layout/hProcess11"/>
    <dgm:cxn modelId="{AB9BC688-A009-4A8E-AB13-B7EBD2DEB85E}" type="presParOf" srcId="{F64C948B-5800-4EAA-B863-A59E62DAF670}" destId="{2AD0FBC3-97BD-4DD9-AB27-B5C95E1CBC95}" srcOrd="1" destOrd="0" presId="urn:microsoft.com/office/officeart/2005/8/layout/hProcess11"/>
    <dgm:cxn modelId="{A9714CC0-6E7C-4A34-B1ED-CB1AA1DE800C}" type="presParOf" srcId="{F64C948B-5800-4EAA-B863-A59E62DAF670}" destId="{0ACC1716-F4E5-46D6-B46F-C6487B29DD44}" srcOrd="2" destOrd="0" presId="urn:microsoft.com/office/officeart/2005/8/layout/hProcess11"/>
    <dgm:cxn modelId="{0915312E-7A5C-47D9-A56F-E5A2AB09FB45}" type="presParOf" srcId="{62F43B83-EFDE-4FE2-A3F1-0A7A803C6D02}" destId="{4AD577DD-8371-4DA6-B384-DB68917F77E8}" srcOrd="5" destOrd="0" presId="urn:microsoft.com/office/officeart/2005/8/layout/hProcess11"/>
    <dgm:cxn modelId="{126EF28F-F60F-4756-A725-C3AC985D4C5E}" type="presParOf" srcId="{62F43B83-EFDE-4FE2-A3F1-0A7A803C6D02}" destId="{322AE7A6-2EE2-4622-8C58-E138AD332AF1}" srcOrd="6" destOrd="0" presId="urn:microsoft.com/office/officeart/2005/8/layout/hProcess11"/>
    <dgm:cxn modelId="{76EC06C5-969E-4D4F-858F-845FDB01A64B}" type="presParOf" srcId="{322AE7A6-2EE2-4622-8C58-E138AD332AF1}" destId="{80AF14AE-1A22-482C-83C0-072127739C11}" srcOrd="0" destOrd="0" presId="urn:microsoft.com/office/officeart/2005/8/layout/hProcess11"/>
    <dgm:cxn modelId="{BFC00407-749E-47B5-98EB-D9FA9FAC5F8D}" type="presParOf" srcId="{322AE7A6-2EE2-4622-8C58-E138AD332AF1}" destId="{D75BF033-0B00-4FA7-B96E-ADE2ED5F897E}" srcOrd="1" destOrd="0" presId="urn:microsoft.com/office/officeart/2005/8/layout/hProcess11"/>
    <dgm:cxn modelId="{7AFD6E15-6459-42EF-B65E-D70CC6857CFC}" type="presParOf" srcId="{322AE7A6-2EE2-4622-8C58-E138AD332AF1}" destId="{F33A163B-E09A-495A-B9C5-E8C7A599AC86}" srcOrd="2" destOrd="0" presId="urn:microsoft.com/office/officeart/2005/8/layout/hProcess11"/>
    <dgm:cxn modelId="{2AEB324C-F913-48C9-BEAA-E5341FBFEB33}" type="presParOf" srcId="{62F43B83-EFDE-4FE2-A3F1-0A7A803C6D02}" destId="{D00C95AE-EC24-41B7-AD0E-2E6ECBC4367D}" srcOrd="7" destOrd="0" presId="urn:microsoft.com/office/officeart/2005/8/layout/hProcess11"/>
    <dgm:cxn modelId="{70CF7D5A-C3A6-45A7-97A5-8E704A22F074}" type="presParOf" srcId="{62F43B83-EFDE-4FE2-A3F1-0A7A803C6D02}" destId="{E5E7A183-2831-4333-BE19-E78A21987B1B}" srcOrd="8" destOrd="0" presId="urn:microsoft.com/office/officeart/2005/8/layout/hProcess11"/>
    <dgm:cxn modelId="{F3BF1FEF-6148-48F8-A00D-2BFA501F33C8}" type="presParOf" srcId="{E5E7A183-2831-4333-BE19-E78A21987B1B}" destId="{B9D873D5-1B4A-4806-BA0A-9958E30B2893}" srcOrd="0" destOrd="0" presId="urn:microsoft.com/office/officeart/2005/8/layout/hProcess11"/>
    <dgm:cxn modelId="{75522265-3A6C-48E2-8986-A6ED221EFF52}" type="presParOf" srcId="{E5E7A183-2831-4333-BE19-E78A21987B1B}" destId="{83300E0C-18E6-40FA-8634-5E49F7768C18}" srcOrd="1" destOrd="0" presId="urn:microsoft.com/office/officeart/2005/8/layout/hProcess11"/>
    <dgm:cxn modelId="{B3894D32-204B-4704-996E-125F952D1F53}" type="presParOf" srcId="{E5E7A183-2831-4333-BE19-E78A21987B1B}" destId="{0F3DBBA7-4F4A-44FF-BC1D-DA847E72B544}" srcOrd="2" destOrd="0" presId="urn:microsoft.com/office/officeart/2005/8/layout/hProcess11"/>
    <dgm:cxn modelId="{D467BBD2-F62F-4C4B-AB3D-6D4156EE81D4}" type="presParOf" srcId="{62F43B83-EFDE-4FE2-A3F1-0A7A803C6D02}" destId="{63DDC57B-33E3-4E6C-802B-A8D4A9233194}" srcOrd="9" destOrd="0" presId="urn:microsoft.com/office/officeart/2005/8/layout/hProcess11"/>
    <dgm:cxn modelId="{36B21BE3-529D-412B-B13F-789B425D5E7B}" type="presParOf" srcId="{62F43B83-EFDE-4FE2-A3F1-0A7A803C6D02}" destId="{3B9E1757-4269-4C0C-97D3-5905D43C9CF9}" srcOrd="10" destOrd="0" presId="urn:microsoft.com/office/officeart/2005/8/layout/hProcess11"/>
    <dgm:cxn modelId="{DE8C40BE-5D33-4C7A-9B86-B7CFA8B5EEDD}" type="presParOf" srcId="{3B9E1757-4269-4C0C-97D3-5905D43C9CF9}" destId="{BDA58D4C-2BE0-40EB-A22B-91459CE93849}" srcOrd="0" destOrd="0" presId="urn:microsoft.com/office/officeart/2005/8/layout/hProcess11"/>
    <dgm:cxn modelId="{71D379ED-2BCC-4CF9-A489-2148163D2C41}" type="presParOf" srcId="{3B9E1757-4269-4C0C-97D3-5905D43C9CF9}" destId="{3196AD63-079D-4651-A1E7-6589BD885CD8}" srcOrd="1" destOrd="0" presId="urn:microsoft.com/office/officeart/2005/8/layout/hProcess11"/>
    <dgm:cxn modelId="{1C801AEC-8113-4E45-9380-265F2F0F0A78}" type="presParOf" srcId="{3B9E1757-4269-4C0C-97D3-5905D43C9CF9}" destId="{2FBC9256-82E5-4939-9293-F098EC700E54}" srcOrd="2" destOrd="0" presId="urn:microsoft.com/office/officeart/2005/8/layout/hProcess11"/>
    <dgm:cxn modelId="{927CD506-D42A-4097-934C-10D5E70C8603}" type="presParOf" srcId="{62F43B83-EFDE-4FE2-A3F1-0A7A803C6D02}" destId="{E4DE149E-F10D-4553-9714-C9BCBF7DD9A9}" srcOrd="11" destOrd="0" presId="urn:microsoft.com/office/officeart/2005/8/layout/hProcess11"/>
    <dgm:cxn modelId="{9AC23671-4B4F-40F4-B865-9305282E0713}" type="presParOf" srcId="{62F43B83-EFDE-4FE2-A3F1-0A7A803C6D02}" destId="{8FC20EEB-8F27-4BFF-BD77-5C3F3BAC9298}" srcOrd="12" destOrd="0" presId="urn:microsoft.com/office/officeart/2005/8/layout/hProcess11"/>
    <dgm:cxn modelId="{DE256FBD-AD26-4FCA-9473-86471D8445EF}" type="presParOf" srcId="{8FC20EEB-8F27-4BFF-BD77-5C3F3BAC9298}" destId="{AC6D2C61-32B6-42E3-A178-6561FD5C0356}" srcOrd="0" destOrd="0" presId="urn:microsoft.com/office/officeart/2005/8/layout/hProcess11"/>
    <dgm:cxn modelId="{A8E4EA69-1126-4AE1-9FBB-9680BC3E4A42}" type="presParOf" srcId="{8FC20EEB-8F27-4BFF-BD77-5C3F3BAC9298}" destId="{E66A008D-8B36-4965-9B8B-5F3EBA8317F3}" srcOrd="1" destOrd="0" presId="urn:microsoft.com/office/officeart/2005/8/layout/hProcess11"/>
    <dgm:cxn modelId="{BBC08286-0454-4B13-82EE-693D5647820E}" type="presParOf" srcId="{8FC20EEB-8F27-4BFF-BD77-5C3F3BAC9298}" destId="{1909C080-57A5-4694-9DE5-6EE1EB97603B}" srcOrd="2" destOrd="0" presId="urn:microsoft.com/office/officeart/2005/8/layout/hProcess11"/>
    <dgm:cxn modelId="{DF8576E2-80EF-4911-9141-340A4C176555}" type="presParOf" srcId="{62F43B83-EFDE-4FE2-A3F1-0A7A803C6D02}" destId="{D96EB78C-21B0-43CF-B4D9-BFDE47D69C5A}" srcOrd="13" destOrd="0" presId="urn:microsoft.com/office/officeart/2005/8/layout/hProcess11"/>
    <dgm:cxn modelId="{F52BA7AA-17F8-4861-98F6-5F473069A6E3}" type="presParOf" srcId="{62F43B83-EFDE-4FE2-A3F1-0A7A803C6D02}" destId="{489800D9-6CB9-40B8-AD9B-EE4896550C2D}" srcOrd="14" destOrd="0" presId="urn:microsoft.com/office/officeart/2005/8/layout/hProcess11"/>
    <dgm:cxn modelId="{65FC2281-825A-4B06-8522-D2E3C38C3B34}" type="presParOf" srcId="{489800D9-6CB9-40B8-AD9B-EE4896550C2D}" destId="{71163092-60A5-4D34-B363-45915649C893}" srcOrd="0" destOrd="0" presId="urn:microsoft.com/office/officeart/2005/8/layout/hProcess11"/>
    <dgm:cxn modelId="{CDF8C5C4-D377-4CEB-B219-11C91AF27127}" type="presParOf" srcId="{489800D9-6CB9-40B8-AD9B-EE4896550C2D}" destId="{E50DA1A4-D198-451C-8096-F7A6CF5E3E2A}" srcOrd="1" destOrd="0" presId="urn:microsoft.com/office/officeart/2005/8/layout/hProcess11"/>
    <dgm:cxn modelId="{5538C553-B5A0-48EE-B54C-6EF6CB01A1AD}" type="presParOf" srcId="{489800D9-6CB9-40B8-AD9B-EE4896550C2D}" destId="{734AAC18-13FD-4D40-A060-54A595053E78}" srcOrd="2" destOrd="0" presId="urn:microsoft.com/office/officeart/2005/8/layout/hProcess11"/>
    <dgm:cxn modelId="{1014A8B0-3359-4DE6-9961-F58611A65123}" type="presParOf" srcId="{62F43B83-EFDE-4FE2-A3F1-0A7A803C6D02}" destId="{3C645FAA-3384-4195-8C1A-7F5EEC6DEEC4}" srcOrd="15" destOrd="0" presId="urn:microsoft.com/office/officeart/2005/8/layout/hProcess11"/>
    <dgm:cxn modelId="{7D6D4594-CBF9-4674-8372-93D078D595BF}" type="presParOf" srcId="{62F43B83-EFDE-4FE2-A3F1-0A7A803C6D02}" destId="{EB12FEFD-5D23-41CF-9E90-E5457369C42C}" srcOrd="16" destOrd="0" presId="urn:microsoft.com/office/officeart/2005/8/layout/hProcess11"/>
    <dgm:cxn modelId="{1BCCF432-B357-41D5-A021-4EEF33B53445}" type="presParOf" srcId="{EB12FEFD-5D23-41CF-9E90-E5457369C42C}" destId="{073393C5-0F2B-4A97-9461-7903A7863FD0}" srcOrd="0" destOrd="0" presId="urn:microsoft.com/office/officeart/2005/8/layout/hProcess11"/>
    <dgm:cxn modelId="{3418CBFE-3C57-4B5D-9788-6B76F68DE17B}" type="presParOf" srcId="{EB12FEFD-5D23-41CF-9E90-E5457369C42C}" destId="{9B23DA30-A9F9-4438-A64F-04AF919C89CF}" srcOrd="1" destOrd="0" presId="urn:microsoft.com/office/officeart/2005/8/layout/hProcess11"/>
    <dgm:cxn modelId="{C558C729-4285-4416-B6C9-154F276BEF4E}" type="presParOf" srcId="{EB12FEFD-5D23-41CF-9E90-E5457369C42C}" destId="{5237802C-2C30-48AF-81E4-7BBFF2BA20D1}" srcOrd="2" destOrd="0" presId="urn:microsoft.com/office/officeart/2005/8/layout/hProcess11"/>
    <dgm:cxn modelId="{EC40B6B9-A3CE-4248-87C7-BD03DCDC1AD6}" type="presParOf" srcId="{62F43B83-EFDE-4FE2-A3F1-0A7A803C6D02}" destId="{CBE0AB50-4084-4380-9BAC-556D5EA8F7FF}" srcOrd="17" destOrd="0" presId="urn:microsoft.com/office/officeart/2005/8/layout/hProcess11"/>
    <dgm:cxn modelId="{88403D0B-B03C-4288-B4BB-72529FFDC3C1}" type="presParOf" srcId="{62F43B83-EFDE-4FE2-A3F1-0A7A803C6D02}" destId="{662D1CB1-7121-4AE6-AAAB-8714827D111F}" srcOrd="18" destOrd="0" presId="urn:microsoft.com/office/officeart/2005/8/layout/hProcess11"/>
    <dgm:cxn modelId="{F9E522F7-D762-4EB7-8047-2A2E6B800CC9}" type="presParOf" srcId="{662D1CB1-7121-4AE6-AAAB-8714827D111F}" destId="{6C7D27D6-93F7-4ACF-AF6D-B8DF60EBDC0F}" srcOrd="0" destOrd="0" presId="urn:microsoft.com/office/officeart/2005/8/layout/hProcess11"/>
    <dgm:cxn modelId="{CCC00A10-D30C-49B3-BEA0-7135881A8D34}" type="presParOf" srcId="{662D1CB1-7121-4AE6-AAAB-8714827D111F}" destId="{1179251A-05D1-4B26-9727-44D7AB5CDD26}" srcOrd="1" destOrd="0" presId="urn:microsoft.com/office/officeart/2005/8/layout/hProcess11"/>
    <dgm:cxn modelId="{034FC5E3-9112-47D4-92C4-381684241890}" type="presParOf" srcId="{662D1CB1-7121-4AE6-AAAB-8714827D111F}" destId="{0200D082-2AC1-4DB0-B18B-B5CDBA84E918}" srcOrd="2" destOrd="0" presId="urn:microsoft.com/office/officeart/2005/8/layout/hProcess11"/>
    <dgm:cxn modelId="{021FE3C2-53D8-463F-AD6F-7107BB89CE27}" type="presParOf" srcId="{62F43B83-EFDE-4FE2-A3F1-0A7A803C6D02}" destId="{FF1B06E2-A1D9-4F7C-9D7D-DEA74988D241}" srcOrd="19" destOrd="0" presId="urn:microsoft.com/office/officeart/2005/8/layout/hProcess11"/>
    <dgm:cxn modelId="{D0ED51DB-4913-4CBC-B650-D655398CE3AA}" type="presParOf" srcId="{62F43B83-EFDE-4FE2-A3F1-0A7A803C6D02}" destId="{F0AB0323-185D-42B5-A609-188BA572AC7C}" srcOrd="20" destOrd="0" presId="urn:microsoft.com/office/officeart/2005/8/layout/hProcess11"/>
    <dgm:cxn modelId="{BD483609-EDDB-46A3-917C-049BC4A57D4D}" type="presParOf" srcId="{F0AB0323-185D-42B5-A609-188BA572AC7C}" destId="{C9597A60-07EC-4336-BDAB-46ED1C670B87}" srcOrd="0" destOrd="0" presId="urn:microsoft.com/office/officeart/2005/8/layout/hProcess11"/>
    <dgm:cxn modelId="{99797257-A6FF-4EBB-B9B6-C7110CD79D68}" type="presParOf" srcId="{F0AB0323-185D-42B5-A609-188BA572AC7C}" destId="{AF2064FA-0630-4A8B-8378-EA5F046ABD58}" srcOrd="1" destOrd="0" presId="urn:microsoft.com/office/officeart/2005/8/layout/hProcess11"/>
    <dgm:cxn modelId="{C337BDE2-8E17-4B83-821A-F19B15CBBDB4}" type="presParOf" srcId="{F0AB0323-185D-42B5-A609-188BA572AC7C}" destId="{29C797A1-0DD9-4572-868D-96A96511539D}" srcOrd="2" destOrd="0" presId="urn:microsoft.com/office/officeart/2005/8/layout/hProcess1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0A5858-4387-4B77-A964-41E6DC55F0F4}">
      <dsp:nvSpPr>
        <dsp:cNvPr id="0" name=""/>
        <dsp:cNvSpPr/>
      </dsp:nvSpPr>
      <dsp:spPr>
        <a:xfrm>
          <a:off x="0" y="1551276"/>
          <a:ext cx="11817928" cy="2068368"/>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50542C-3571-4E2C-92C9-4F31F882CDC2}">
      <dsp:nvSpPr>
        <dsp:cNvPr id="0" name=""/>
        <dsp:cNvSpPr/>
      </dsp:nvSpPr>
      <dsp:spPr>
        <a:xfrm>
          <a:off x="4791" y="0"/>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US" sz="1100" kern="1200" dirty="0" smtClean="0"/>
            <a:t>1758—Hannah Foster born in Salisbury, MA</a:t>
          </a:r>
          <a:endParaRPr lang="en-US" sz="1100" kern="1200" dirty="0"/>
        </a:p>
      </dsp:txBody>
      <dsp:txXfrm>
        <a:off x="4791" y="0"/>
        <a:ext cx="962082" cy="2068368"/>
      </dsp:txXfrm>
    </dsp:sp>
    <dsp:sp modelId="{186AD52E-C48E-4351-9B7F-B07AA8691EF5}">
      <dsp:nvSpPr>
        <dsp:cNvPr id="0" name=""/>
        <dsp:cNvSpPr/>
      </dsp:nvSpPr>
      <dsp:spPr>
        <a:xfrm>
          <a:off x="227286" y="2326914"/>
          <a:ext cx="517092" cy="517092"/>
        </a:xfrm>
        <a:prstGeom prst="ellipse">
          <a:avLst/>
        </a:prstGeom>
        <a:solidFill>
          <a:schemeClr val="accent2">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DB29CE-5540-45D8-AAF1-F626451797F9}">
      <dsp:nvSpPr>
        <dsp:cNvPr id="0" name=""/>
        <dsp:cNvSpPr/>
      </dsp:nvSpPr>
      <dsp:spPr>
        <a:xfrm>
          <a:off x="1060474" y="1080639"/>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US" sz="1100" kern="1200" dirty="0" smtClean="0"/>
            <a:t>1762—Her mother dies and Foster is sent to a boarding school </a:t>
          </a:r>
          <a:endParaRPr lang="en-US" sz="1100" kern="1200" dirty="0"/>
        </a:p>
      </dsp:txBody>
      <dsp:txXfrm>
        <a:off x="1060474" y="1080639"/>
        <a:ext cx="962082" cy="2068368"/>
      </dsp:txXfrm>
    </dsp:sp>
    <dsp:sp modelId="{71CE756E-5379-452B-A593-9B1A432A620E}">
      <dsp:nvSpPr>
        <dsp:cNvPr id="0" name=""/>
        <dsp:cNvSpPr/>
      </dsp:nvSpPr>
      <dsp:spPr>
        <a:xfrm>
          <a:off x="1237472" y="2326914"/>
          <a:ext cx="517092" cy="517092"/>
        </a:xfrm>
        <a:prstGeom prst="ellipse">
          <a:avLst/>
        </a:prstGeom>
        <a:solidFill>
          <a:schemeClr val="accent2">
            <a:alpha val="90000"/>
            <a:hueOff val="0"/>
            <a:satOff val="0"/>
            <a:lumOff val="0"/>
            <a:alphaOff val="-4444"/>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8544FA-9C6E-4FCE-904E-6E376B60A758}">
      <dsp:nvSpPr>
        <dsp:cNvPr id="0" name=""/>
        <dsp:cNvSpPr/>
      </dsp:nvSpPr>
      <dsp:spPr>
        <a:xfrm>
          <a:off x="2025163" y="0"/>
          <a:ext cx="1534876"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US" sz="1100" kern="1200" dirty="0" smtClean="0"/>
            <a:t>1770’s—Foster moves to Boston and begins writing political articles for Boston newspapers</a:t>
          </a:r>
          <a:endParaRPr lang="en-US" sz="1100" kern="1200" dirty="0"/>
        </a:p>
      </dsp:txBody>
      <dsp:txXfrm>
        <a:off x="2025163" y="0"/>
        <a:ext cx="1534876" cy="2068368"/>
      </dsp:txXfrm>
    </dsp:sp>
    <dsp:sp modelId="{D2AF2367-B314-430C-9BB0-168F78ED0C04}">
      <dsp:nvSpPr>
        <dsp:cNvPr id="0" name=""/>
        <dsp:cNvSpPr/>
      </dsp:nvSpPr>
      <dsp:spPr>
        <a:xfrm>
          <a:off x="2534056" y="2326914"/>
          <a:ext cx="517092" cy="517092"/>
        </a:xfrm>
        <a:prstGeom prst="ellipse">
          <a:avLst/>
        </a:prstGeom>
        <a:solidFill>
          <a:schemeClr val="accent2">
            <a:alpha val="90000"/>
            <a:hueOff val="0"/>
            <a:satOff val="0"/>
            <a:lumOff val="0"/>
            <a:alphaOff val="-888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17BCD7-A441-485B-B2C0-CC8A7286C110}">
      <dsp:nvSpPr>
        <dsp:cNvPr id="0" name=""/>
        <dsp:cNvSpPr/>
      </dsp:nvSpPr>
      <dsp:spPr>
        <a:xfrm>
          <a:off x="3653641" y="1460774"/>
          <a:ext cx="962082" cy="932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US" sz="1100" kern="1200" dirty="0" smtClean="0"/>
            <a:t>1785—Marries Rev. John Foster</a:t>
          </a:r>
          <a:endParaRPr lang="en-US" sz="1100" kern="1200" dirty="0"/>
        </a:p>
      </dsp:txBody>
      <dsp:txXfrm>
        <a:off x="3653641" y="1460774"/>
        <a:ext cx="962082" cy="932296"/>
      </dsp:txXfrm>
    </dsp:sp>
    <dsp:sp modelId="{030AE81D-8305-4B53-8867-26E91BCB8F92}">
      <dsp:nvSpPr>
        <dsp:cNvPr id="0" name=""/>
        <dsp:cNvSpPr/>
      </dsp:nvSpPr>
      <dsp:spPr>
        <a:xfrm>
          <a:off x="3816786" y="2361549"/>
          <a:ext cx="517092" cy="517092"/>
        </a:xfrm>
        <a:prstGeom prst="ellipse">
          <a:avLst/>
        </a:prstGeom>
        <a:solidFill>
          <a:schemeClr val="accent2">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661ABC-62FB-4278-A4D1-ED55CEF990D7}">
      <dsp:nvSpPr>
        <dsp:cNvPr id="0" name=""/>
        <dsp:cNvSpPr/>
      </dsp:nvSpPr>
      <dsp:spPr>
        <a:xfrm>
          <a:off x="4618330" y="0"/>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US" sz="1100" kern="1200" dirty="0" smtClean="0"/>
            <a:t>1786—Bears the first of six children</a:t>
          </a:r>
          <a:endParaRPr lang="en-US" sz="1100" kern="1200" dirty="0"/>
        </a:p>
      </dsp:txBody>
      <dsp:txXfrm>
        <a:off x="4618330" y="0"/>
        <a:ext cx="962082" cy="2068368"/>
      </dsp:txXfrm>
    </dsp:sp>
    <dsp:sp modelId="{85FA842C-1528-44C0-A076-74E2852EDBA2}">
      <dsp:nvSpPr>
        <dsp:cNvPr id="0" name=""/>
        <dsp:cNvSpPr/>
      </dsp:nvSpPr>
      <dsp:spPr>
        <a:xfrm>
          <a:off x="4840825" y="2326914"/>
          <a:ext cx="517092" cy="517092"/>
        </a:xfrm>
        <a:prstGeom prst="ellipse">
          <a:avLst/>
        </a:prstGeom>
        <a:solidFill>
          <a:schemeClr val="accent2">
            <a:alpha val="90000"/>
            <a:hueOff val="0"/>
            <a:satOff val="0"/>
            <a:lumOff val="0"/>
            <a:alphaOff val="-17778"/>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D65090-A5D9-42D1-9305-05A3EA8771E9}">
      <dsp:nvSpPr>
        <dsp:cNvPr id="0" name=""/>
        <dsp:cNvSpPr/>
      </dsp:nvSpPr>
      <dsp:spPr>
        <a:xfrm>
          <a:off x="5628517" y="1384607"/>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US" sz="1100" kern="1200" dirty="0" smtClean="0"/>
            <a:t>1796-Bears the last of five surviving children-</a:t>
          </a:r>
          <a:endParaRPr lang="en-US" sz="1100" kern="1200" dirty="0"/>
        </a:p>
      </dsp:txBody>
      <dsp:txXfrm>
        <a:off x="5628517" y="1384607"/>
        <a:ext cx="962082" cy="2068368"/>
      </dsp:txXfrm>
    </dsp:sp>
    <dsp:sp modelId="{F7E97330-B7BF-42D3-B29E-7D7724534675}">
      <dsp:nvSpPr>
        <dsp:cNvPr id="0" name=""/>
        <dsp:cNvSpPr/>
      </dsp:nvSpPr>
      <dsp:spPr>
        <a:xfrm>
          <a:off x="5851012" y="2326914"/>
          <a:ext cx="517092" cy="517092"/>
        </a:xfrm>
        <a:prstGeom prst="ellipse">
          <a:avLst/>
        </a:prstGeom>
        <a:solidFill>
          <a:schemeClr val="accent2">
            <a:alpha val="90000"/>
            <a:hueOff val="0"/>
            <a:satOff val="0"/>
            <a:lumOff val="0"/>
            <a:alphaOff val="-22222"/>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311C74-874F-4881-BDDF-D4BF4766A0F5}">
      <dsp:nvSpPr>
        <dsp:cNvPr id="0" name=""/>
        <dsp:cNvSpPr/>
      </dsp:nvSpPr>
      <dsp:spPr>
        <a:xfrm>
          <a:off x="6638703" y="0"/>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US" sz="1100" kern="1200" dirty="0" smtClean="0"/>
            <a:t>1797—Anonymously publishes </a:t>
          </a:r>
          <a:r>
            <a:rPr lang="en-US" sz="1100" i="1" kern="1200" dirty="0" smtClean="0"/>
            <a:t>The Coquette</a:t>
          </a:r>
          <a:endParaRPr lang="en-US" sz="1100" i="1" kern="1200" dirty="0"/>
        </a:p>
      </dsp:txBody>
      <dsp:txXfrm>
        <a:off x="6638703" y="0"/>
        <a:ext cx="962082" cy="2068368"/>
      </dsp:txXfrm>
    </dsp:sp>
    <dsp:sp modelId="{69422D41-44CE-4D65-9EB0-C0FE6533445E}">
      <dsp:nvSpPr>
        <dsp:cNvPr id="0" name=""/>
        <dsp:cNvSpPr/>
      </dsp:nvSpPr>
      <dsp:spPr>
        <a:xfrm>
          <a:off x="6861198" y="2326914"/>
          <a:ext cx="517092" cy="517092"/>
        </a:xfrm>
        <a:prstGeom prst="ellipse">
          <a:avLst/>
        </a:prstGeom>
        <a:solidFill>
          <a:schemeClr val="accent2">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0F7B00-F717-4DF5-A74A-CAEABDBCFA71}">
      <dsp:nvSpPr>
        <dsp:cNvPr id="0" name=""/>
        <dsp:cNvSpPr/>
      </dsp:nvSpPr>
      <dsp:spPr>
        <a:xfrm>
          <a:off x="7709548" y="1287600"/>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US" sz="1100" kern="1200" dirty="0" smtClean="0"/>
            <a:t>1798—Publishes </a:t>
          </a:r>
          <a:r>
            <a:rPr lang="en-US" sz="1100" i="1" kern="1200" dirty="0" smtClean="0"/>
            <a:t>The Boarding School</a:t>
          </a:r>
          <a:endParaRPr lang="en-US" sz="1100" i="1" kern="1200" dirty="0"/>
        </a:p>
      </dsp:txBody>
      <dsp:txXfrm>
        <a:off x="7709548" y="1287600"/>
        <a:ext cx="962082" cy="2068368"/>
      </dsp:txXfrm>
    </dsp:sp>
    <dsp:sp modelId="{AF9054D2-171A-406D-B11A-56E218EACB49}">
      <dsp:nvSpPr>
        <dsp:cNvPr id="0" name=""/>
        <dsp:cNvSpPr/>
      </dsp:nvSpPr>
      <dsp:spPr>
        <a:xfrm>
          <a:off x="7871384" y="2326914"/>
          <a:ext cx="517092" cy="517092"/>
        </a:xfrm>
        <a:prstGeom prst="ellipse">
          <a:avLst/>
        </a:prstGeom>
        <a:solidFill>
          <a:schemeClr val="accent2">
            <a:alpha val="90000"/>
            <a:hueOff val="0"/>
            <a:satOff val="0"/>
            <a:lumOff val="0"/>
            <a:alphaOff val="-31111"/>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453DFB-8B12-4CC7-A505-41BF6B34A9C2}">
      <dsp:nvSpPr>
        <dsp:cNvPr id="0" name=""/>
        <dsp:cNvSpPr/>
      </dsp:nvSpPr>
      <dsp:spPr>
        <a:xfrm>
          <a:off x="8659075" y="0"/>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n-US" sz="1100" kern="1200" dirty="0" smtClean="0"/>
            <a:t>1824-1828—The Coquette reaches the height of popularity; reprinted 8 times</a:t>
          </a:r>
          <a:endParaRPr lang="en-US" sz="1100" kern="1200" dirty="0"/>
        </a:p>
      </dsp:txBody>
      <dsp:txXfrm>
        <a:off x="8659075" y="0"/>
        <a:ext cx="962082" cy="2068368"/>
      </dsp:txXfrm>
    </dsp:sp>
    <dsp:sp modelId="{27336EB8-C2A3-4DF6-909F-A9A9B18BF45A}">
      <dsp:nvSpPr>
        <dsp:cNvPr id="0" name=""/>
        <dsp:cNvSpPr/>
      </dsp:nvSpPr>
      <dsp:spPr>
        <a:xfrm>
          <a:off x="8881570" y="2326914"/>
          <a:ext cx="517092" cy="517092"/>
        </a:xfrm>
        <a:prstGeom prst="ellipse">
          <a:avLst/>
        </a:prstGeom>
        <a:solidFill>
          <a:schemeClr val="accent2">
            <a:alpha val="90000"/>
            <a:hueOff val="0"/>
            <a:satOff val="0"/>
            <a:lumOff val="0"/>
            <a:alphaOff val="-35556"/>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8F8481-BB84-46A4-9D83-6BC3B7F0CDE5}">
      <dsp:nvSpPr>
        <dsp:cNvPr id="0" name=""/>
        <dsp:cNvSpPr/>
      </dsp:nvSpPr>
      <dsp:spPr>
        <a:xfrm>
          <a:off x="9669261" y="1439998"/>
          <a:ext cx="962082" cy="2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n-US" sz="1100" kern="1200" dirty="0" smtClean="0"/>
            <a:t>1840—Foster dies in Montreal, Quebec </a:t>
          </a:r>
          <a:endParaRPr lang="en-US" sz="1100" kern="1200" dirty="0"/>
        </a:p>
      </dsp:txBody>
      <dsp:txXfrm>
        <a:off x="9669261" y="1439998"/>
        <a:ext cx="962082" cy="2068368"/>
      </dsp:txXfrm>
    </dsp:sp>
    <dsp:sp modelId="{583FFC4B-EFC6-458F-8CBE-9BD0F9201428}">
      <dsp:nvSpPr>
        <dsp:cNvPr id="0" name=""/>
        <dsp:cNvSpPr/>
      </dsp:nvSpPr>
      <dsp:spPr>
        <a:xfrm>
          <a:off x="9891756" y="2326914"/>
          <a:ext cx="517092" cy="517092"/>
        </a:xfrm>
        <a:prstGeom prst="ellipse">
          <a:avLst/>
        </a:prstGeom>
        <a:solidFill>
          <a:schemeClr val="accent2">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3B297-85A3-4D81-B2B7-477E282BE37B}">
      <dsp:nvSpPr>
        <dsp:cNvPr id="0" name=""/>
        <dsp:cNvSpPr/>
      </dsp:nvSpPr>
      <dsp:spPr>
        <a:xfrm>
          <a:off x="0" y="1567100"/>
          <a:ext cx="11998037" cy="2167466"/>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F223A4-C9C2-47BC-BA85-445927BCF0AB}">
      <dsp:nvSpPr>
        <dsp:cNvPr id="0" name=""/>
        <dsp:cNvSpPr/>
      </dsp:nvSpPr>
      <dsp:spPr>
        <a:xfrm>
          <a:off x="321291" y="0"/>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1763—French and Indian war ends</a:t>
          </a:r>
          <a:endParaRPr lang="en-US" sz="1000" kern="1200" dirty="0"/>
        </a:p>
      </dsp:txBody>
      <dsp:txXfrm>
        <a:off x="321291" y="0"/>
        <a:ext cx="938518" cy="2167466"/>
      </dsp:txXfrm>
    </dsp:sp>
    <dsp:sp modelId="{8B0D912C-D2FA-47F2-BB0A-3DFD0ED012B9}">
      <dsp:nvSpPr>
        <dsp:cNvPr id="0" name=""/>
        <dsp:cNvSpPr/>
      </dsp:nvSpPr>
      <dsp:spPr>
        <a:xfrm>
          <a:off x="768995" y="2355272"/>
          <a:ext cx="541866" cy="541866"/>
        </a:xfrm>
        <a:prstGeom prst="ellipse">
          <a:avLst/>
        </a:prstGeom>
        <a:solidFill>
          <a:schemeClr val="accent2">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E41CF9-4655-4FAA-A61E-64F5A320B32C}">
      <dsp:nvSpPr>
        <dsp:cNvPr id="0" name=""/>
        <dsp:cNvSpPr/>
      </dsp:nvSpPr>
      <dsp:spPr>
        <a:xfrm>
          <a:off x="1251316" y="1297705"/>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1765—Stamp Act and Quartering Act continue to oppress colonists</a:t>
          </a:r>
          <a:endParaRPr lang="en-US" sz="1000" kern="1200" dirty="0"/>
        </a:p>
      </dsp:txBody>
      <dsp:txXfrm>
        <a:off x="1251316" y="1297705"/>
        <a:ext cx="938518" cy="2167466"/>
      </dsp:txXfrm>
    </dsp:sp>
    <dsp:sp modelId="{7530E962-01CE-4980-81B3-ECB78CDA7BF5}">
      <dsp:nvSpPr>
        <dsp:cNvPr id="0" name=""/>
        <dsp:cNvSpPr/>
      </dsp:nvSpPr>
      <dsp:spPr>
        <a:xfrm>
          <a:off x="1463500" y="2355272"/>
          <a:ext cx="541866" cy="541866"/>
        </a:xfrm>
        <a:prstGeom prst="ellipse">
          <a:avLst/>
        </a:prstGeom>
        <a:solidFill>
          <a:schemeClr val="accent2">
            <a:alpha val="90000"/>
            <a:hueOff val="0"/>
            <a:satOff val="0"/>
            <a:lumOff val="0"/>
            <a:alphaOff val="-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8F60B2-87FB-401C-AC02-C0CC296251A3}">
      <dsp:nvSpPr>
        <dsp:cNvPr id="0" name=""/>
        <dsp:cNvSpPr/>
      </dsp:nvSpPr>
      <dsp:spPr>
        <a:xfrm>
          <a:off x="1973524" y="0"/>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1770—Boston Massacre</a:t>
          </a:r>
          <a:endParaRPr lang="en-US" sz="1000" kern="1200" dirty="0"/>
        </a:p>
      </dsp:txBody>
      <dsp:txXfrm>
        <a:off x="1973524" y="0"/>
        <a:ext cx="938518" cy="2167466"/>
      </dsp:txXfrm>
    </dsp:sp>
    <dsp:sp modelId="{2AD0FBC3-97BD-4DD9-AB27-B5C95E1CBC95}">
      <dsp:nvSpPr>
        <dsp:cNvPr id="0" name=""/>
        <dsp:cNvSpPr/>
      </dsp:nvSpPr>
      <dsp:spPr>
        <a:xfrm>
          <a:off x="2088722" y="2382983"/>
          <a:ext cx="541866" cy="541866"/>
        </a:xfrm>
        <a:prstGeom prst="ellipse">
          <a:avLst/>
        </a:prstGeom>
        <a:solidFill>
          <a:schemeClr val="accent2">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AF14AE-1A22-482C-83C0-072127739C11}">
      <dsp:nvSpPr>
        <dsp:cNvPr id="0" name=""/>
        <dsp:cNvSpPr/>
      </dsp:nvSpPr>
      <dsp:spPr>
        <a:xfrm>
          <a:off x="2404792" y="1163669"/>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1773—Boston Tea Party</a:t>
          </a:r>
          <a:endParaRPr lang="en-US" sz="1000" kern="1200" dirty="0"/>
        </a:p>
      </dsp:txBody>
      <dsp:txXfrm>
        <a:off x="2404792" y="1163669"/>
        <a:ext cx="938518" cy="2167466"/>
      </dsp:txXfrm>
    </dsp:sp>
    <dsp:sp modelId="{D75BF033-0B00-4FA7-B96E-ADE2ED5F897E}">
      <dsp:nvSpPr>
        <dsp:cNvPr id="0" name=""/>
        <dsp:cNvSpPr/>
      </dsp:nvSpPr>
      <dsp:spPr>
        <a:xfrm>
          <a:off x="2686239" y="2372081"/>
          <a:ext cx="541866" cy="541866"/>
        </a:xfrm>
        <a:prstGeom prst="ellipse">
          <a:avLst/>
        </a:prstGeom>
        <a:solidFill>
          <a:schemeClr val="accent2">
            <a:alpha val="90000"/>
            <a:hueOff val="0"/>
            <a:satOff val="0"/>
            <a:lumOff val="0"/>
            <a:alphaOff val="-1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D873D5-1B4A-4806-BA0A-9958E30B2893}">
      <dsp:nvSpPr>
        <dsp:cNvPr id="0" name=""/>
        <dsp:cNvSpPr/>
      </dsp:nvSpPr>
      <dsp:spPr>
        <a:xfrm>
          <a:off x="2836051" y="66086"/>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1776—United States Declaration of Independence</a:t>
          </a:r>
          <a:endParaRPr lang="en-US" sz="1000" kern="1200" dirty="0"/>
        </a:p>
      </dsp:txBody>
      <dsp:txXfrm>
        <a:off x="2836051" y="66086"/>
        <a:ext cx="938518" cy="2167466"/>
      </dsp:txXfrm>
    </dsp:sp>
    <dsp:sp modelId="{83300E0C-18E6-40FA-8634-5E49F7768C18}">
      <dsp:nvSpPr>
        <dsp:cNvPr id="0" name=""/>
        <dsp:cNvSpPr/>
      </dsp:nvSpPr>
      <dsp:spPr>
        <a:xfrm>
          <a:off x="3269900" y="2372081"/>
          <a:ext cx="541866" cy="541866"/>
        </a:xfrm>
        <a:prstGeom prst="ellipse">
          <a:avLst/>
        </a:prstGeom>
        <a:solidFill>
          <a:schemeClr val="accent2">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A58D4C-2BE0-40EB-A22B-91459CE93849}">
      <dsp:nvSpPr>
        <dsp:cNvPr id="0" name=""/>
        <dsp:cNvSpPr/>
      </dsp:nvSpPr>
      <dsp:spPr>
        <a:xfrm>
          <a:off x="3572112" y="932877"/>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1783—Treaty of Paris brings Revolutionary war to an end</a:t>
          </a:r>
          <a:endParaRPr lang="en-US" sz="1000" kern="1200" dirty="0"/>
        </a:p>
      </dsp:txBody>
      <dsp:txXfrm>
        <a:off x="3572112" y="932877"/>
        <a:ext cx="938518" cy="2167466"/>
      </dsp:txXfrm>
    </dsp:sp>
    <dsp:sp modelId="{3196AD63-079D-4651-A1E7-6589BD885CD8}">
      <dsp:nvSpPr>
        <dsp:cNvPr id="0" name=""/>
        <dsp:cNvSpPr/>
      </dsp:nvSpPr>
      <dsp:spPr>
        <a:xfrm>
          <a:off x="3784294" y="2369133"/>
          <a:ext cx="541866" cy="541866"/>
        </a:xfrm>
        <a:prstGeom prst="ellipse">
          <a:avLst/>
        </a:prstGeom>
        <a:solidFill>
          <a:schemeClr val="accent2">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6D2C61-32B6-42E3-A178-6561FD5C0356}">
      <dsp:nvSpPr>
        <dsp:cNvPr id="0" name=""/>
        <dsp:cNvSpPr/>
      </dsp:nvSpPr>
      <dsp:spPr>
        <a:xfrm>
          <a:off x="4746471" y="96972"/>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1788—Constitution ratified</a:t>
          </a:r>
          <a:endParaRPr lang="en-US" sz="1000" kern="1200" dirty="0"/>
        </a:p>
      </dsp:txBody>
      <dsp:txXfrm>
        <a:off x="4746471" y="96972"/>
        <a:ext cx="938518" cy="2167466"/>
      </dsp:txXfrm>
    </dsp:sp>
    <dsp:sp modelId="{E66A008D-8B36-4965-9B8B-5F3EBA8317F3}">
      <dsp:nvSpPr>
        <dsp:cNvPr id="0" name=""/>
        <dsp:cNvSpPr/>
      </dsp:nvSpPr>
      <dsp:spPr>
        <a:xfrm>
          <a:off x="4958389" y="2369127"/>
          <a:ext cx="541866" cy="541866"/>
        </a:xfrm>
        <a:prstGeom prst="ellipse">
          <a:avLst/>
        </a:prstGeom>
        <a:solidFill>
          <a:schemeClr val="accent2">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163092-60A5-4D34-B363-45915649C893}">
      <dsp:nvSpPr>
        <dsp:cNvPr id="0" name=""/>
        <dsp:cNvSpPr/>
      </dsp:nvSpPr>
      <dsp:spPr>
        <a:xfrm>
          <a:off x="5215730" y="1029850"/>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1789—George Washington becomes first President of the United States</a:t>
          </a:r>
          <a:endParaRPr lang="en-US" sz="1000" kern="1200" dirty="0"/>
        </a:p>
      </dsp:txBody>
      <dsp:txXfrm>
        <a:off x="5215730" y="1029850"/>
        <a:ext cx="938518" cy="2167466"/>
      </dsp:txXfrm>
    </dsp:sp>
    <dsp:sp modelId="{E50DA1A4-D198-451C-8096-F7A6CF5E3E2A}">
      <dsp:nvSpPr>
        <dsp:cNvPr id="0" name=""/>
        <dsp:cNvSpPr/>
      </dsp:nvSpPr>
      <dsp:spPr>
        <a:xfrm>
          <a:off x="5414055" y="2382988"/>
          <a:ext cx="541866" cy="541866"/>
        </a:xfrm>
        <a:prstGeom prst="ellipse">
          <a:avLst/>
        </a:prstGeom>
        <a:solidFill>
          <a:schemeClr val="accent2">
            <a:alpha val="90000"/>
            <a:hueOff val="0"/>
            <a:satOff val="0"/>
            <a:lumOff val="0"/>
            <a:alphaOff val="-2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3393C5-0F2B-4A97-9461-7903A7863FD0}">
      <dsp:nvSpPr>
        <dsp:cNvPr id="0" name=""/>
        <dsp:cNvSpPr/>
      </dsp:nvSpPr>
      <dsp:spPr>
        <a:xfrm>
          <a:off x="5891134" y="110844"/>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1796—John Adams becomes second President of the United States</a:t>
          </a:r>
          <a:endParaRPr lang="en-US" sz="1000" kern="1200" dirty="0"/>
        </a:p>
      </dsp:txBody>
      <dsp:txXfrm>
        <a:off x="5891134" y="110844"/>
        <a:ext cx="938518" cy="2167466"/>
      </dsp:txXfrm>
    </dsp:sp>
    <dsp:sp modelId="{9B23DA30-A9F9-4438-A64F-04AF919C89CF}">
      <dsp:nvSpPr>
        <dsp:cNvPr id="0" name=""/>
        <dsp:cNvSpPr/>
      </dsp:nvSpPr>
      <dsp:spPr>
        <a:xfrm>
          <a:off x="6034038" y="2378242"/>
          <a:ext cx="541866" cy="541866"/>
        </a:xfrm>
        <a:prstGeom prst="ellipse">
          <a:avLst/>
        </a:prstGeom>
        <a:solidFill>
          <a:schemeClr val="accent2">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7D27D6-93F7-4ACF-AF6D-B8DF60EBDC0F}">
      <dsp:nvSpPr>
        <dsp:cNvPr id="0" name=""/>
        <dsp:cNvSpPr/>
      </dsp:nvSpPr>
      <dsp:spPr>
        <a:xfrm>
          <a:off x="8137337" y="1025125"/>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1804—Lewis and Clark begin their expedition</a:t>
          </a:r>
          <a:endParaRPr lang="en-US" sz="1000" kern="1200" dirty="0"/>
        </a:p>
      </dsp:txBody>
      <dsp:txXfrm>
        <a:off x="8137337" y="1025125"/>
        <a:ext cx="938518" cy="2167466"/>
      </dsp:txXfrm>
    </dsp:sp>
    <dsp:sp modelId="{1179251A-05D1-4B26-9727-44D7AB5CDD26}">
      <dsp:nvSpPr>
        <dsp:cNvPr id="0" name=""/>
        <dsp:cNvSpPr/>
      </dsp:nvSpPr>
      <dsp:spPr>
        <a:xfrm>
          <a:off x="8266399" y="2261247"/>
          <a:ext cx="541866" cy="541866"/>
        </a:xfrm>
        <a:prstGeom prst="ellipse">
          <a:avLst/>
        </a:prstGeom>
        <a:solidFill>
          <a:schemeClr val="accent2">
            <a:alpha val="90000"/>
            <a:hueOff val="0"/>
            <a:satOff val="0"/>
            <a:lumOff val="0"/>
            <a:alphaOff val="-3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597A60-07EC-4336-BDAB-46ED1C670B87}">
      <dsp:nvSpPr>
        <dsp:cNvPr id="0" name=""/>
        <dsp:cNvSpPr/>
      </dsp:nvSpPr>
      <dsp:spPr>
        <a:xfrm>
          <a:off x="8721011" y="0"/>
          <a:ext cx="938518"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1812—War of 1812 with Britain</a:t>
          </a:r>
          <a:endParaRPr lang="en-US" sz="1000" kern="1200" dirty="0"/>
        </a:p>
      </dsp:txBody>
      <dsp:txXfrm>
        <a:off x="8721011" y="0"/>
        <a:ext cx="938518" cy="2167466"/>
      </dsp:txXfrm>
    </dsp:sp>
    <dsp:sp modelId="{AF2064FA-0630-4A8B-8378-EA5F046ABD58}">
      <dsp:nvSpPr>
        <dsp:cNvPr id="0" name=""/>
        <dsp:cNvSpPr/>
      </dsp:nvSpPr>
      <dsp:spPr>
        <a:xfrm>
          <a:off x="8822343" y="2270361"/>
          <a:ext cx="541866" cy="541866"/>
        </a:xfrm>
        <a:prstGeom prst="ellipse">
          <a:avLst/>
        </a:prstGeom>
        <a:solidFill>
          <a:schemeClr val="accent2">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96316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1402528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381394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330083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2374417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713306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2974933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983166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2681196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65684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A4804-7C0B-4B2D-9EC3-7490B4F0E6F4}" type="datetimeFigureOut">
              <a:rPr lang="en-US" smtClean="0"/>
              <a:t>6/12/2015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51448D-E173-445F-96C8-DC225F289979}" type="slidenum">
              <a:rPr lang="en-US" smtClean="0"/>
              <a:t>‹#›</a:t>
            </a:fld>
            <a:endParaRPr lang="en-US" dirty="0"/>
          </a:p>
        </p:txBody>
      </p:sp>
    </p:spTree>
    <p:extLst>
      <p:ext uri="{BB962C8B-B14F-4D97-AF65-F5344CB8AC3E}">
        <p14:creationId xmlns:p14="http://schemas.microsoft.com/office/powerpoint/2010/main" val="2422647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A4804-7C0B-4B2D-9EC3-7490B4F0E6F4}" type="datetimeFigureOut">
              <a:rPr lang="en-US" smtClean="0"/>
              <a:t>6/12/2015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51448D-E173-445F-96C8-DC225F289979}" type="slidenum">
              <a:rPr lang="en-US" smtClean="0"/>
              <a:t>‹#›</a:t>
            </a:fld>
            <a:endParaRPr lang="en-US" dirty="0"/>
          </a:p>
        </p:txBody>
      </p:sp>
    </p:spTree>
    <p:extLst>
      <p:ext uri="{BB962C8B-B14F-4D97-AF65-F5344CB8AC3E}">
        <p14:creationId xmlns:p14="http://schemas.microsoft.com/office/powerpoint/2010/main" val="952618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9.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8.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gif"/><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8.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8.xml"/><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9.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8.xml"/><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8.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8.xml"/><Relationship Id="rId4"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8.xml"/><Relationship Id="rId5" Type="http://schemas.openxmlformats.org/officeDocument/2006/relationships/image" Target="../media/image55.jpeg"/><Relationship Id="rId4" Type="http://schemas.openxmlformats.org/officeDocument/2006/relationships/image" Target="../media/image54.jpg"/></Relationships>
</file>

<file path=ppt/slides/_rels/slide2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i="1" dirty="0" smtClean="0"/>
              <a:t>The Coquette</a:t>
            </a:r>
            <a:r>
              <a:rPr lang="en-US" dirty="0" smtClean="0"/>
              <a:t/>
            </a:r>
            <a:br>
              <a:rPr lang="en-US" dirty="0" smtClean="0"/>
            </a:br>
            <a:r>
              <a:rPr lang="en-US" dirty="0" smtClean="0"/>
              <a:t>by </a:t>
            </a:r>
            <a:br>
              <a:rPr lang="en-US" dirty="0" smtClean="0"/>
            </a:br>
            <a:r>
              <a:rPr lang="en-US" dirty="0" smtClean="0"/>
              <a:t>Hannah Webster Foster</a:t>
            </a:r>
            <a:endParaRPr lang="en-US" dirty="0"/>
          </a:p>
        </p:txBody>
      </p:sp>
      <p:sp>
        <p:nvSpPr>
          <p:cNvPr id="3" name="Subtitle 2"/>
          <p:cNvSpPr>
            <a:spLocks noGrp="1"/>
          </p:cNvSpPr>
          <p:nvPr>
            <p:ph type="subTitle" idx="1"/>
          </p:nvPr>
        </p:nvSpPr>
        <p:spPr>
          <a:xfrm>
            <a:off x="862885" y="3602038"/>
            <a:ext cx="9805115" cy="1655762"/>
          </a:xfrm>
        </p:spPr>
        <p:txBody>
          <a:bodyPr>
            <a:normAutofit/>
          </a:bodyPr>
          <a:lstStyle/>
          <a:p>
            <a:r>
              <a:rPr lang="en-US" dirty="0" smtClean="0"/>
              <a:t>A Traveling the Book Project</a:t>
            </a:r>
          </a:p>
          <a:p>
            <a:r>
              <a:rPr lang="en-US" dirty="0" smtClean="0"/>
              <a:t>October 19-November </a:t>
            </a:r>
            <a:r>
              <a:rPr lang="en-US" dirty="0"/>
              <a:t>1</a:t>
            </a:r>
            <a:r>
              <a:rPr lang="en-US" dirty="0" smtClean="0"/>
              <a:t>, 2015</a:t>
            </a:r>
          </a:p>
          <a:p>
            <a:r>
              <a:rPr lang="en-US" dirty="0" smtClean="0"/>
              <a:t>New Haven, Farmington, Hartford, Boston</a:t>
            </a:r>
            <a:r>
              <a:rPr lang="en-US" dirty="0"/>
              <a:t> </a:t>
            </a:r>
            <a:r>
              <a:rPr lang="en-US" dirty="0" smtClean="0"/>
              <a:t>and Salem</a:t>
            </a:r>
            <a:endParaRPr lang="en-US" dirty="0"/>
          </a:p>
        </p:txBody>
      </p:sp>
    </p:spTree>
    <p:extLst>
      <p:ext uri="{BB962C8B-B14F-4D97-AF65-F5344CB8AC3E}">
        <p14:creationId xmlns:p14="http://schemas.microsoft.com/office/powerpoint/2010/main" val="2255479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9799" y="434925"/>
            <a:ext cx="6275363" cy="1125415"/>
          </a:xfrm>
        </p:spPr>
        <p:txBody>
          <a:bodyPr>
            <a:normAutofit fontScale="90000"/>
          </a:bodyPr>
          <a:lstStyle/>
          <a:p>
            <a:pPr algn="ctr"/>
            <a:r>
              <a:rPr lang="en-US" dirty="0" smtClean="0"/>
              <a:t>Summary of </a:t>
            </a:r>
            <a:br>
              <a:rPr lang="en-US" dirty="0" smtClean="0"/>
            </a:br>
            <a:r>
              <a:rPr lang="en-US" i="1" dirty="0"/>
              <a:t>T</a:t>
            </a:r>
            <a:r>
              <a:rPr lang="en-US" i="1" dirty="0" smtClean="0"/>
              <a:t>he Coquette</a:t>
            </a:r>
            <a:endParaRPr lang="en-US" i="1" dirty="0"/>
          </a:p>
        </p:txBody>
      </p:sp>
      <p:sp>
        <p:nvSpPr>
          <p:cNvPr id="3" name="Content Placeholder 2"/>
          <p:cNvSpPr>
            <a:spLocks noGrp="1"/>
          </p:cNvSpPr>
          <p:nvPr>
            <p:ph idx="1"/>
          </p:nvPr>
        </p:nvSpPr>
        <p:spPr>
          <a:xfrm>
            <a:off x="4656406" y="1560341"/>
            <a:ext cx="7343336" cy="5396134"/>
          </a:xfrm>
        </p:spPr>
        <p:txBody>
          <a:bodyPr>
            <a:noAutofit/>
          </a:bodyPr>
          <a:lstStyle/>
          <a:p>
            <a:pPr marL="0" indent="0">
              <a:buNone/>
            </a:pPr>
            <a:r>
              <a:rPr lang="en-US" i="1" dirty="0"/>
              <a:t>The Coquette</a:t>
            </a:r>
            <a:r>
              <a:rPr lang="en-US" dirty="0"/>
              <a:t>, published anonymously in 1789 by Hannah Webster Foster, is based on the highly publicized account of the death of Elizabeth Whitman, who, after fleeing her Hartford home </a:t>
            </a:r>
            <a:r>
              <a:rPr lang="en-US" dirty="0" smtClean="0"/>
              <a:t>following </a:t>
            </a:r>
            <a:r>
              <a:rPr lang="en-US" dirty="0"/>
              <a:t>a scandalous affair with a married man, died alone in a wayside inn near </a:t>
            </a:r>
            <a:r>
              <a:rPr lang="en-US" dirty="0" smtClean="0"/>
              <a:t>Salem </a:t>
            </a:r>
            <a:r>
              <a:rPr lang="en-US" dirty="0"/>
              <a:t>after giving birth to a </a:t>
            </a:r>
            <a:r>
              <a:rPr lang="en-US" dirty="0" smtClean="0"/>
              <a:t>stillborn </a:t>
            </a:r>
            <a:r>
              <a:rPr lang="en-US" dirty="0"/>
              <a:t>son.  Foster’s fictional </a:t>
            </a:r>
            <a:r>
              <a:rPr lang="en-US" dirty="0" smtClean="0"/>
              <a:t>account </a:t>
            </a:r>
            <a:r>
              <a:rPr lang="en-US" dirty="0"/>
              <a:t>of the incident is told through a series of letters penned by Whitman’s alter ego, Eliza Wharton, letters to and from her friends, family and suitors, as well as their letters to each other about the unfortunate Eliza.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403" y="997633"/>
            <a:ext cx="2917874" cy="5057648"/>
          </a:xfrm>
          <a:prstGeom prst="rect">
            <a:avLst/>
          </a:prstGeom>
        </p:spPr>
      </p:pic>
    </p:spTree>
    <p:extLst>
      <p:ext uri="{BB962C8B-B14F-4D97-AF65-F5344CB8AC3E}">
        <p14:creationId xmlns:p14="http://schemas.microsoft.com/office/powerpoint/2010/main" val="1700026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70914" y="0"/>
            <a:ext cx="10515600" cy="1325563"/>
          </a:xfrm>
        </p:spPr>
        <p:txBody>
          <a:bodyPr/>
          <a:lstStyle/>
          <a:p>
            <a:r>
              <a:rPr lang="en-US" dirty="0" smtClean="0"/>
              <a:t>Summary, continued</a:t>
            </a:r>
            <a:endParaRPr lang="en-US" dirty="0"/>
          </a:p>
        </p:txBody>
      </p:sp>
      <p:sp>
        <p:nvSpPr>
          <p:cNvPr id="6" name="Content Placeholder 5"/>
          <p:cNvSpPr>
            <a:spLocks noGrp="1"/>
          </p:cNvSpPr>
          <p:nvPr>
            <p:ph idx="1"/>
          </p:nvPr>
        </p:nvSpPr>
        <p:spPr>
          <a:xfrm>
            <a:off x="366932" y="1280160"/>
            <a:ext cx="7173351" cy="5444197"/>
          </a:xfrm>
        </p:spPr>
        <p:txBody>
          <a:bodyPr>
            <a:normAutofit/>
          </a:bodyPr>
          <a:lstStyle/>
          <a:p>
            <a:pPr marL="0" indent="0">
              <a:buNone/>
            </a:pPr>
            <a:r>
              <a:rPr lang="en-US" sz="2400" dirty="0" smtClean="0"/>
              <a:t>When the story begins, just as in the real-life story, Eliza is recovering from nursing an unwanted suitor, Mr. Haly, who had become critically ill while staying at her family’s home in Hartford, CT. He dies and Eliza goes to stay with friends, the Richman family, in New Haven, not too far south of Hartford, where she is expecting to enjoy some pleasure after her extended isolation from society. She attends several balls, and, being pretty and vivacious, begins to attract attention. Her admirers include Mr. Boyer, a staid young man studying to be a clergyman, and the much more exciting Major Peter Sanford. Eliza’s friends and family prefer the more stable Rev. J. Boyer and encourage Eliza to accept his advances, but she is more flattered by the attentions of the romantic Major Sanford. </a:t>
            </a:r>
          </a:p>
          <a:p>
            <a:pPr marL="0" indent="0">
              <a:buNone/>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0788" y="1829445"/>
            <a:ext cx="3025726" cy="3762903"/>
          </a:xfrm>
          <a:prstGeom prst="rect">
            <a:avLst/>
          </a:prstGeom>
        </p:spPr>
      </p:pic>
    </p:spTree>
    <p:extLst>
      <p:ext uri="{BB962C8B-B14F-4D97-AF65-F5344CB8AC3E}">
        <p14:creationId xmlns:p14="http://schemas.microsoft.com/office/powerpoint/2010/main" val="3089147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continued</a:t>
            </a:r>
            <a:endParaRPr lang="en-US" dirty="0"/>
          </a:p>
        </p:txBody>
      </p:sp>
      <p:sp>
        <p:nvSpPr>
          <p:cNvPr id="3" name="Content Placeholder 2"/>
          <p:cNvSpPr>
            <a:spLocks noGrp="1"/>
          </p:cNvSpPr>
          <p:nvPr>
            <p:ph idx="1"/>
          </p:nvPr>
        </p:nvSpPr>
        <p:spPr/>
        <p:txBody>
          <a:bodyPr>
            <a:normAutofit fontScale="92500" lnSpcReduction="10000"/>
          </a:bodyPr>
          <a:lstStyle/>
          <a:p>
            <a:r>
              <a:rPr lang="en-US" dirty="0"/>
              <a:t>Letters from Sanford to his friend Charles Deighton reveal that Sanford is pursuing Eliza more as a conquest than a bride, but </a:t>
            </a:r>
            <a:r>
              <a:rPr lang="en-US" dirty="0" smtClean="0"/>
              <a:t>Sanford </a:t>
            </a:r>
            <a:r>
              <a:rPr lang="en-US" dirty="0"/>
              <a:t>is determined to win Eliza’s heart. Although Eliza prefers Sanford to Boyer, she continues to be </a:t>
            </a:r>
            <a:r>
              <a:rPr lang="en-US" dirty="0" smtClean="0"/>
              <a:t>somewhat swayed </a:t>
            </a:r>
            <a:r>
              <a:rPr lang="en-US" dirty="0"/>
              <a:t>by her family and friend’s encouragement to accept Boyer’s offer of marriage, but she holds out, expressing her desire to stay free and enjoy the parties and flattering attentions of men like Peter Sanford, whom some in society have branded as a libertine and a rogue. </a:t>
            </a:r>
          </a:p>
          <a:p>
            <a:r>
              <a:rPr lang="en-US" dirty="0"/>
              <a:t>In his letters, </a:t>
            </a:r>
            <a:r>
              <a:rPr lang="en-US" dirty="0" smtClean="0"/>
              <a:t>Rev. </a:t>
            </a:r>
            <a:r>
              <a:rPr lang="en-US" dirty="0"/>
              <a:t>Boyer relates an increasing frustration with Eliza for not giving him an answer despite his frequent visits to the house and the encouragement of her mother. On one of these visits he finds Eliza alone in the garden with Peter Sanford and is so offended that he leaves, goes back to New Hampshire and strives to forget Eliza, which he does, and becomes engaged to another. </a:t>
            </a:r>
          </a:p>
          <a:p>
            <a:endParaRPr lang="en-US" dirty="0"/>
          </a:p>
        </p:txBody>
      </p:sp>
    </p:spTree>
    <p:extLst>
      <p:ext uri="{BB962C8B-B14F-4D97-AF65-F5344CB8AC3E}">
        <p14:creationId xmlns:p14="http://schemas.microsoft.com/office/powerpoint/2010/main" val="2758176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5730" y="365125"/>
            <a:ext cx="6838070" cy="1325563"/>
          </a:xfrm>
        </p:spPr>
        <p:txBody>
          <a:bodyPr/>
          <a:lstStyle/>
          <a:p>
            <a:r>
              <a:rPr lang="en-US" dirty="0" smtClean="0"/>
              <a:t>Summary, continued</a:t>
            </a:r>
            <a:endParaRPr lang="en-US" dirty="0"/>
          </a:p>
        </p:txBody>
      </p:sp>
      <p:sp>
        <p:nvSpPr>
          <p:cNvPr id="3" name="Content Placeholder 2"/>
          <p:cNvSpPr>
            <a:spLocks noGrp="1"/>
          </p:cNvSpPr>
          <p:nvPr>
            <p:ph idx="1"/>
          </p:nvPr>
        </p:nvSpPr>
        <p:spPr>
          <a:xfrm>
            <a:off x="4403188" y="1442434"/>
            <a:ext cx="7555522" cy="4734529"/>
          </a:xfrm>
        </p:spPr>
        <p:txBody>
          <a:bodyPr>
            <a:normAutofit lnSpcReduction="10000"/>
          </a:bodyPr>
          <a:lstStyle/>
          <a:p>
            <a:pPr marL="0" indent="0">
              <a:buNone/>
            </a:pPr>
            <a:r>
              <a:rPr lang="en-US" dirty="0"/>
              <a:t>At the same </a:t>
            </a:r>
            <a:r>
              <a:rPr lang="en-US" dirty="0" smtClean="0"/>
              <a:t>time, </a:t>
            </a:r>
            <a:r>
              <a:rPr lang="en-US" dirty="0"/>
              <a:t>Sanford, although he is </a:t>
            </a:r>
            <a:r>
              <a:rPr lang="en-US" dirty="0" smtClean="0"/>
              <a:t>still attracted </a:t>
            </a:r>
            <a:r>
              <a:rPr lang="en-US" dirty="0"/>
              <a:t>to Eliza, marries another, much wealthier woman but still holds out hope that he can have a dalliance with Eliza, who is eventually seduced by his charms. Through the letters of </a:t>
            </a:r>
            <a:r>
              <a:rPr lang="en-US" dirty="0" smtClean="0"/>
              <a:t>Eliza’s closest </a:t>
            </a:r>
            <a:r>
              <a:rPr lang="en-US" dirty="0"/>
              <a:t>friends, we find that </a:t>
            </a:r>
            <a:r>
              <a:rPr lang="en-US" dirty="0" smtClean="0"/>
              <a:t>she </a:t>
            </a:r>
            <a:r>
              <a:rPr lang="en-US" dirty="0"/>
              <a:t>has fled to a village outside of </a:t>
            </a:r>
            <a:r>
              <a:rPr lang="en-US" dirty="0" smtClean="0"/>
              <a:t>Salem, Massachusetts, called Danvers </a:t>
            </a:r>
            <a:r>
              <a:rPr lang="en-US" dirty="0"/>
              <a:t>(now Peabody), where she checks into an inn, gives birth to a </a:t>
            </a:r>
            <a:r>
              <a:rPr lang="en-US" dirty="0" smtClean="0"/>
              <a:t>stillborn </a:t>
            </a:r>
            <a:r>
              <a:rPr lang="en-US" dirty="0"/>
              <a:t>child and dies soon after. </a:t>
            </a:r>
            <a:r>
              <a:rPr lang="en-US" dirty="0" smtClean="0"/>
              <a:t>Forsaken </a:t>
            </a:r>
            <a:r>
              <a:rPr lang="en-US" dirty="0"/>
              <a:t>by the men who said they loved </a:t>
            </a:r>
            <a:r>
              <a:rPr lang="en-US" dirty="0" smtClean="0"/>
              <a:t>her and ostracized by her own community, Eliza is buried by the townspeople in a local cemetery far from home.</a:t>
            </a:r>
            <a:endParaRPr lang="en-US" dirty="0"/>
          </a:p>
          <a:p>
            <a:pPr marL="0" indent="0">
              <a:buNone/>
            </a:pPr>
            <a:endParaRPr lang="en-US" dirty="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127" y="1252025"/>
            <a:ext cx="2686062" cy="437944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100151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Hannah Webster Foster and </a:t>
            </a:r>
            <a:br>
              <a:rPr lang="en-US" dirty="0" smtClean="0"/>
            </a:br>
            <a:r>
              <a:rPr lang="en-US" dirty="0" smtClean="0"/>
              <a:t>Major Events in U.S. History</a:t>
            </a:r>
            <a:br>
              <a:rPr lang="en-US" dirty="0" smtClean="0"/>
            </a:br>
            <a:r>
              <a:rPr lang="en-US" dirty="0" smtClean="0"/>
              <a:t>1758-1840</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93983640"/>
              </p:ext>
            </p:extLst>
          </p:nvPr>
        </p:nvGraphicFramePr>
        <p:xfrm>
          <a:off x="221673" y="925078"/>
          <a:ext cx="11817928" cy="5170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694218" y="5126182"/>
            <a:ext cx="184731" cy="369332"/>
          </a:xfrm>
          <a:prstGeom prst="rect">
            <a:avLst/>
          </a:prstGeom>
          <a:noFill/>
        </p:spPr>
        <p:txBody>
          <a:bodyPr wrap="none" rtlCol="0">
            <a:spAutoFit/>
          </a:bodyPr>
          <a:lstStyle/>
          <a:p>
            <a:endParaRPr lang="en-US" dirty="0"/>
          </a:p>
        </p:txBody>
      </p:sp>
      <p:graphicFrame>
        <p:nvGraphicFramePr>
          <p:cNvPr id="6" name="Diagram 5"/>
          <p:cNvGraphicFramePr/>
          <p:nvPr>
            <p:extLst>
              <p:ext uri="{D42A27DB-BD31-4B8C-83A1-F6EECF244321}">
                <p14:modId xmlns:p14="http://schemas.microsoft.com/office/powerpoint/2010/main" val="2986600394"/>
              </p:ext>
            </p:extLst>
          </p:nvPr>
        </p:nvGraphicFramePr>
        <p:xfrm>
          <a:off x="193963" y="3123429"/>
          <a:ext cx="11998037"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240164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118670"/>
            <a:ext cx="3932237" cy="677060"/>
          </a:xfrm>
        </p:spPr>
        <p:txBody>
          <a:bodyPr/>
          <a:lstStyle/>
          <a:p>
            <a:r>
              <a:rPr lang="en-US" dirty="0" smtClean="0"/>
              <a:t>Day One</a:t>
            </a:r>
            <a:endParaRPr lang="en-US" dirty="0"/>
          </a:p>
        </p:txBody>
      </p:sp>
      <p:sp>
        <p:nvSpPr>
          <p:cNvPr id="4" name="Text Placeholder 3"/>
          <p:cNvSpPr>
            <a:spLocks noGrp="1"/>
          </p:cNvSpPr>
          <p:nvPr>
            <p:ph type="body" sz="half" idx="2"/>
          </p:nvPr>
        </p:nvSpPr>
        <p:spPr>
          <a:xfrm>
            <a:off x="839788" y="795730"/>
            <a:ext cx="3932237" cy="5749764"/>
          </a:xfrm>
        </p:spPr>
        <p:txBody>
          <a:bodyPr>
            <a:noAutofit/>
          </a:bodyPr>
          <a:lstStyle/>
          <a:p>
            <a:pPr marL="285750" indent="-285750">
              <a:buFont typeface="Arial" panose="020B0604020202020204" pitchFamily="34" charset="0"/>
              <a:buChar char="•"/>
            </a:pPr>
            <a:r>
              <a:rPr lang="en-US" sz="1800" dirty="0" smtClean="0"/>
              <a:t>To begin our trip, my husband and I travel to Boston, where we will pick up our rental car and drive the two hours to Poquetanuck, Connecticut, on the outskirts of Preston. This will be a good home base for our first adventures as it is close to both New Haven and Hartford where most of the letters in the epistolary novel, </a:t>
            </a:r>
            <a:r>
              <a:rPr lang="en-US" sz="1800" i="1" dirty="0" smtClean="0"/>
              <a:t>The Coquette, </a:t>
            </a:r>
            <a:r>
              <a:rPr lang="en-US" sz="1800" dirty="0" smtClean="0"/>
              <a:t>were penned by Eliza Wharton to and from her friend Lucy Sumner.</a:t>
            </a:r>
          </a:p>
          <a:p>
            <a:pPr marL="285750" indent="-285750">
              <a:buFont typeface="Arial" panose="020B0604020202020204" pitchFamily="34" charset="0"/>
              <a:buChar char="•"/>
            </a:pPr>
            <a:r>
              <a:rPr lang="en-US" sz="1800" dirty="0" smtClean="0"/>
              <a:t>The inn is located in Poquetanuck Village, which dates back to the 18</a:t>
            </a:r>
            <a:r>
              <a:rPr lang="en-US" sz="1800" baseline="30000" dirty="0" smtClean="0"/>
              <a:t>th</a:t>
            </a:r>
            <a:r>
              <a:rPr lang="en-US" sz="1800" dirty="0" smtClean="0"/>
              <a:t> Century, as does our inn, Captain Grant’s 1754. According to the website, the inn is on the National Registry of Historic Places and “is a great reminder of Colonial America.” Our room, with antique furniture and a fireplace is called, what else, the Elizabeth Room!</a:t>
            </a:r>
            <a:endParaRPr lang="en-US" sz="1800"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l="21217" r="21217"/>
          <a:stretch>
            <a:fillRect/>
          </a:stretch>
        </p:blipFill>
        <p:spPr>
          <a:xfrm>
            <a:off x="5140986" y="457200"/>
            <a:ext cx="3721661" cy="2938657"/>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7065" y="2176346"/>
            <a:ext cx="3952875" cy="28575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0180" y="4433806"/>
            <a:ext cx="3323272" cy="2178320"/>
          </a:xfrm>
          <a:prstGeom prst="rect">
            <a:avLst/>
          </a:prstGeom>
        </p:spPr>
      </p:pic>
    </p:spTree>
    <p:extLst>
      <p:ext uri="{BB962C8B-B14F-4D97-AF65-F5344CB8AC3E}">
        <p14:creationId xmlns:p14="http://schemas.microsoft.com/office/powerpoint/2010/main" val="1748048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6726" y="166077"/>
            <a:ext cx="3084021" cy="630955"/>
          </a:xfrm>
        </p:spPr>
        <p:txBody>
          <a:bodyPr/>
          <a:lstStyle/>
          <a:p>
            <a:r>
              <a:rPr lang="en-US" dirty="0" smtClean="0"/>
              <a:t>Day Two</a:t>
            </a:r>
            <a:endParaRPr lang="en-US" dirty="0"/>
          </a:p>
        </p:txBody>
      </p:sp>
      <p:sp>
        <p:nvSpPr>
          <p:cNvPr id="4" name="Text Placeholder 3"/>
          <p:cNvSpPr>
            <a:spLocks noGrp="1"/>
          </p:cNvSpPr>
          <p:nvPr>
            <p:ph type="body" sz="half" idx="2"/>
          </p:nvPr>
        </p:nvSpPr>
        <p:spPr>
          <a:xfrm>
            <a:off x="7216726" y="797032"/>
            <a:ext cx="4406265" cy="5920291"/>
          </a:xfrm>
        </p:spPr>
        <p:txBody>
          <a:bodyPr>
            <a:noAutofit/>
          </a:bodyPr>
          <a:lstStyle/>
          <a:p>
            <a:pPr marL="285750" indent="-285750">
              <a:buFont typeface="Arial" panose="020B0604020202020204" pitchFamily="34" charset="0"/>
              <a:buChar char="•"/>
            </a:pPr>
            <a:r>
              <a:rPr lang="en-US" dirty="0" smtClean="0"/>
              <a:t>We’ll breakfast on ham and pancakes served with the house’s special rhubarb compote, all which might have been eaten by upper class families like the Richmans, with whom Eliza was staying in New Haven as the novel begins. Then, we’ll drive along the coast to New Haven. </a:t>
            </a:r>
          </a:p>
          <a:p>
            <a:pPr marL="285750" indent="-285750">
              <a:buFont typeface="Arial" panose="020B0604020202020204" pitchFamily="34" charset="0"/>
              <a:buChar char="•"/>
            </a:pPr>
            <a:r>
              <a:rPr lang="en-US" dirty="0" smtClean="0"/>
              <a:t>We will have a full morning of visiting the campus of Yale and taking in the most historic buildings on campus, some standing at the time the real life Eliza Wharton, Elizabeth Whitman, lived. Eliza’s first suitor is a theology student at Yale.</a:t>
            </a:r>
          </a:p>
          <a:p>
            <a:pPr marL="285750" indent="-285750">
              <a:buFont typeface="Arial" panose="020B0604020202020204" pitchFamily="34" charset="0"/>
              <a:buChar char="•"/>
            </a:pPr>
            <a:r>
              <a:rPr lang="en-US" dirty="0" smtClean="0"/>
              <a:t>Lunch will be savory pies and beer at the Ordinary, in one of the oldest buildings in New Haven, dating back to the 17</a:t>
            </a:r>
            <a:r>
              <a:rPr lang="en-US" baseline="30000" dirty="0" smtClean="0"/>
              <a:t>th</a:t>
            </a:r>
            <a:r>
              <a:rPr lang="en-US" dirty="0" smtClean="0"/>
              <a:t> Century, before visiting the Grove Street Cemetery where Pierrepont Edwards, one of the possible models for Eliza’s seducer Peter Sanford, is buried. </a:t>
            </a:r>
          </a:p>
          <a:p>
            <a:pPr marL="285750" indent="-285750">
              <a:buFont typeface="Arial" panose="020B0604020202020204" pitchFamily="34" charset="0"/>
              <a:buChar char="•"/>
            </a:pPr>
            <a:r>
              <a:rPr lang="en-US" dirty="0" smtClean="0"/>
              <a:t>One of the first presidents of Yale, Timothy Dwight is also buried there and considered another candidate. At the very least, he is believed to have covered up the scandal to help prevent the embarrassment of several prominent Hartford and New Haven families.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583" y="293607"/>
            <a:ext cx="5598552" cy="3497464"/>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5172" y="4085356"/>
            <a:ext cx="1976028" cy="197602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3624" y="5103961"/>
            <a:ext cx="2417958" cy="1613362"/>
          </a:xfrm>
          <a:prstGeom prst="rect">
            <a:avLst/>
          </a:prstGeom>
        </p:spPr>
      </p:pic>
      <p:pic>
        <p:nvPicPr>
          <p:cNvPr id="10" name="Content Placeholder 9"/>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05019" y="3917931"/>
            <a:ext cx="2099544" cy="2799392"/>
          </a:xfrm>
        </p:spPr>
      </p:pic>
    </p:spTree>
    <p:extLst>
      <p:ext uri="{BB962C8B-B14F-4D97-AF65-F5344CB8AC3E}">
        <p14:creationId xmlns:p14="http://schemas.microsoft.com/office/powerpoint/2010/main" val="9134522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398" y="199622"/>
            <a:ext cx="3932237" cy="1039969"/>
          </a:xfrm>
        </p:spPr>
        <p:txBody>
          <a:bodyPr/>
          <a:lstStyle/>
          <a:p>
            <a:r>
              <a:rPr lang="en-US" dirty="0" smtClean="0"/>
              <a:t>Day Three</a:t>
            </a:r>
            <a:br>
              <a:rPr lang="en-US" dirty="0" smtClean="0"/>
            </a:br>
            <a:r>
              <a:rPr lang="en-US" dirty="0" smtClean="0"/>
              <a:t>Farmington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2025" y="3733800"/>
            <a:ext cx="3810000" cy="2857500"/>
          </a:xfrm>
        </p:spPr>
      </p:pic>
      <p:sp>
        <p:nvSpPr>
          <p:cNvPr id="4" name="Text Placeholder 3"/>
          <p:cNvSpPr>
            <a:spLocks noGrp="1"/>
          </p:cNvSpPr>
          <p:nvPr>
            <p:ph type="body" sz="half" idx="2"/>
          </p:nvPr>
        </p:nvSpPr>
        <p:spPr>
          <a:xfrm>
            <a:off x="489398" y="1239591"/>
            <a:ext cx="4282628" cy="5351709"/>
          </a:xfrm>
        </p:spPr>
        <p:txBody>
          <a:bodyPr>
            <a:normAutofit lnSpcReduction="10000"/>
          </a:bodyPr>
          <a:lstStyle/>
          <a:p>
            <a:pPr marL="285750" indent="-285750">
              <a:buFont typeface="Arial" panose="020B0604020202020204" pitchFamily="34" charset="0"/>
              <a:buChar char="•"/>
            </a:pPr>
            <a:r>
              <a:rPr lang="en-US" dirty="0" smtClean="0"/>
              <a:t>We’ll have another great breakfast at Captain Grant’s, then pack up and head to our next home away from home in Farmington, just south of Hartford, Connecticut’s capitol, and the home of Elizabeth Whitman, the real life Eliza Wharton. </a:t>
            </a:r>
          </a:p>
          <a:p>
            <a:pPr marL="285750" indent="-285750">
              <a:buFont typeface="Arial" panose="020B0604020202020204" pitchFamily="34" charset="0"/>
              <a:buChar char="•"/>
            </a:pPr>
            <a:r>
              <a:rPr lang="en-US" dirty="0" smtClean="0"/>
              <a:t>We’ve chosen a delightful four bedroom restored 1792 farmhouse in Farmington. We’ll get settled into our vacation home and then explore the town as well as get some groceries for our colonial-inspired meals based on recipes from the first American cookbook, </a:t>
            </a:r>
            <a:r>
              <a:rPr lang="en-US" i="1" dirty="0" smtClean="0"/>
              <a:t>American Cookery</a:t>
            </a:r>
            <a:r>
              <a:rPr lang="en-US" dirty="0" smtClean="0"/>
              <a:t>, written by Amelia Simmons and published in 1798. Tonight we’ll have roast beef, potatoes, carrots and onions with classic apple pie, made from Connecticut apples, for dessert.  </a:t>
            </a:r>
          </a:p>
          <a:p>
            <a:pPr marL="285750" indent="-285750">
              <a:buFont typeface="Arial" panose="020B0604020202020204" pitchFamily="34" charset="0"/>
              <a:buChar char="•"/>
            </a:pPr>
            <a:r>
              <a:rPr lang="en-US" dirty="0" smtClean="0"/>
              <a:t>One place we will be sure to visit in Farmington on our walk around town is the First Church of Christ on Main Street. Built in 1771, the church is known for being the house of worship for the former slaves of the Amistad rebellion while they were fighting for their freedom in US courts in the Mid-Nineteenth Century.</a:t>
            </a:r>
          </a:p>
          <a:p>
            <a:endParaRPr lang="en-US" dirty="0"/>
          </a:p>
        </p:txBody>
      </p:sp>
      <p:pic>
        <p:nvPicPr>
          <p:cNvPr id="1026" name="Picture 2" descr="http://imagesus.homeaway.com/mda01/f0e8b319-3592-4c3b-82b0-2708082a2814.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8644" y="457200"/>
            <a:ext cx="5219700" cy="31051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4453" y="3733800"/>
            <a:ext cx="2093891" cy="2986288"/>
          </a:xfrm>
          <a:prstGeom prst="rect">
            <a:avLst/>
          </a:prstGeom>
        </p:spPr>
      </p:pic>
    </p:spTree>
    <p:extLst>
      <p:ext uri="{BB962C8B-B14F-4D97-AF65-F5344CB8AC3E}">
        <p14:creationId xmlns:p14="http://schemas.microsoft.com/office/powerpoint/2010/main" val="19794871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3357" y="190421"/>
            <a:ext cx="3932237" cy="1323304"/>
          </a:xfrm>
        </p:spPr>
        <p:txBody>
          <a:bodyPr/>
          <a:lstStyle/>
          <a:p>
            <a:r>
              <a:rPr lang="en-US" dirty="0" smtClean="0"/>
              <a:t>Day Four</a:t>
            </a:r>
            <a:br>
              <a:rPr lang="en-US" dirty="0" smtClean="0"/>
            </a:br>
            <a:r>
              <a:rPr lang="en-US" sz="2800" dirty="0" smtClean="0"/>
              <a:t>Carriage Ride through the Countryside</a:t>
            </a:r>
            <a:endParaRPr lang="en-US" sz="2800" dirty="0"/>
          </a:p>
        </p:txBody>
      </p:sp>
      <p:sp>
        <p:nvSpPr>
          <p:cNvPr id="4" name="Text Placeholder 3"/>
          <p:cNvSpPr>
            <a:spLocks noGrp="1"/>
          </p:cNvSpPr>
          <p:nvPr>
            <p:ph type="body" sz="half" idx="2"/>
          </p:nvPr>
        </p:nvSpPr>
        <p:spPr>
          <a:xfrm>
            <a:off x="5693357" y="1671032"/>
            <a:ext cx="4648378" cy="4884879"/>
          </a:xfrm>
        </p:spPr>
        <p:txBody>
          <a:bodyPr>
            <a:normAutofit/>
          </a:bodyPr>
          <a:lstStyle/>
          <a:p>
            <a:pPr marL="285750" indent="-285750">
              <a:buFont typeface="Arial" panose="020B0604020202020204" pitchFamily="34" charset="0"/>
              <a:buChar char="•"/>
            </a:pPr>
            <a:r>
              <a:rPr lang="en-US" dirty="0" smtClean="0"/>
              <a:t>In </a:t>
            </a:r>
            <a:r>
              <a:rPr lang="en-US" i="1" dirty="0" smtClean="0"/>
              <a:t>The Coquette</a:t>
            </a:r>
            <a:r>
              <a:rPr lang="en-US" dirty="0" smtClean="0"/>
              <a:t>, the characters often talk in their letters about going out riding. For the upper class women like Eliza Wharton, that meant carriage riding, not saddle riding, so today we plan to travel to nearby Terryville, Connecticut, and enjoy a carriage ride through the beautiful countryside. Because we are going in October, there should be full fall foliage to enjoy. </a:t>
            </a:r>
          </a:p>
          <a:p>
            <a:pPr marL="1200150" lvl="2" indent="-285750">
              <a:buFont typeface="Arial" panose="020B0604020202020204" pitchFamily="34" charset="0"/>
              <a:buChar char="•"/>
            </a:pPr>
            <a:r>
              <a:rPr lang="en-US" sz="1600" dirty="0" smtClean="0"/>
              <a:t>After our ride we’ll enjoy a pub meal at the Black Rock Tavern in Thomaston, where we’ll have a good Connecticut wheat beer—Allagash White--classic New England Clam Chowder and Maryland Crab Cakes, all common food and drink for early Americans who lived near the coast.</a:t>
            </a:r>
          </a:p>
          <a:p>
            <a:pPr marL="1200150" lvl="2" indent="-285750">
              <a:buFont typeface="Arial" panose="020B0604020202020204" pitchFamily="34" charset="0"/>
              <a:buChar char="•"/>
            </a:pPr>
            <a:r>
              <a:rPr lang="en-US" sz="1600" dirty="0" smtClean="0"/>
              <a:t>Then, we’ll head back to our beautiful house in Farmington for a quiet evening by the fire, reading </a:t>
            </a:r>
            <a:r>
              <a:rPr lang="en-US" sz="1600" i="1" dirty="0" smtClean="0"/>
              <a:t>The Coquette </a:t>
            </a:r>
            <a:r>
              <a:rPr lang="en-US" sz="1600" dirty="0" smtClean="0"/>
              <a:t>or Foster’s other novel, </a:t>
            </a:r>
            <a:r>
              <a:rPr lang="en-US" sz="1600" i="1" dirty="0" smtClean="0"/>
              <a:t>The Boarding School.</a:t>
            </a:r>
          </a:p>
          <a:p>
            <a:endParaRPr lang="en-US" dirty="0"/>
          </a:p>
        </p:txBody>
      </p:sp>
      <p:pic>
        <p:nvPicPr>
          <p:cNvPr id="2050" name="Picture 2" descr="http://www.woodacresfarm.com/images/CR%20sist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1792" y="170646"/>
            <a:ext cx="3374036" cy="35416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p:cNvPicPr>
            <a:picLocks noGrp="1" noChangeAspect="1"/>
          </p:cNvPicPr>
          <p:nvPr>
            <p:ph type="pic" idx="1"/>
          </p:nvPr>
        </p:nvPicPr>
        <p:blipFill>
          <a:blip r:embed="rId3"/>
          <a:srcRect l="10754" r="10754"/>
          <a:stretch>
            <a:fillRect/>
          </a:stretch>
        </p:blipFill>
        <p:spPr>
          <a:xfrm>
            <a:off x="4158176" y="4026950"/>
            <a:ext cx="2462460" cy="2528961"/>
          </a:xfrm>
          <a:prstGeom prst="rect">
            <a:avLst/>
          </a:prstGeom>
        </p:spPr>
      </p:pic>
      <p:pic>
        <p:nvPicPr>
          <p:cNvPr id="7" name="Picture 6"/>
          <p:cNvPicPr>
            <a:picLocks noChangeAspect="1"/>
          </p:cNvPicPr>
          <p:nvPr/>
        </p:nvPicPr>
        <p:blipFill>
          <a:blip r:embed="rId4"/>
          <a:stretch>
            <a:fillRect/>
          </a:stretch>
        </p:blipFill>
        <p:spPr>
          <a:xfrm>
            <a:off x="237253" y="3851466"/>
            <a:ext cx="3683670" cy="2420086"/>
          </a:xfrm>
          <a:prstGeom prst="rect">
            <a:avLst/>
          </a:prstGeom>
        </p:spPr>
      </p:pic>
    </p:spTree>
    <p:extLst>
      <p:ext uri="{BB962C8B-B14F-4D97-AF65-F5344CB8AC3E}">
        <p14:creationId xmlns:p14="http://schemas.microsoft.com/office/powerpoint/2010/main" val="5189295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5"/>
            <a:ext cx="3932237" cy="550572"/>
          </a:xfrm>
        </p:spPr>
        <p:txBody>
          <a:bodyPr>
            <a:normAutofit fontScale="90000"/>
          </a:bodyPr>
          <a:lstStyle/>
          <a:p>
            <a:r>
              <a:rPr lang="en-US" dirty="0" smtClean="0"/>
              <a:t>Day Five</a:t>
            </a:r>
            <a:br>
              <a:rPr lang="en-US" dirty="0" smtClean="0"/>
            </a:br>
            <a:r>
              <a:rPr lang="en-US" sz="2700" dirty="0" smtClean="0"/>
              <a:t>Stanley—Whitman House and</a:t>
            </a:r>
            <a:br>
              <a:rPr lang="en-US" sz="2700" dirty="0" smtClean="0"/>
            </a:br>
            <a:r>
              <a:rPr lang="en-US" sz="2700" dirty="0" smtClean="0"/>
              <a:t> </a:t>
            </a:r>
            <a:endParaRPr lang="en-US" sz="27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43699" y="464444"/>
            <a:ext cx="2352675" cy="3028950"/>
          </a:xfrm>
        </p:spPr>
      </p:pic>
      <p:sp>
        <p:nvSpPr>
          <p:cNvPr id="4" name="Text Placeholder 3"/>
          <p:cNvSpPr>
            <a:spLocks noGrp="1"/>
          </p:cNvSpPr>
          <p:nvPr>
            <p:ph type="body" sz="half" idx="2"/>
          </p:nvPr>
        </p:nvSpPr>
        <p:spPr>
          <a:xfrm>
            <a:off x="955217" y="1275007"/>
            <a:ext cx="3932237" cy="5396249"/>
          </a:xfrm>
        </p:spPr>
        <p:txBody>
          <a:bodyPr>
            <a:normAutofit lnSpcReduction="10000"/>
          </a:bodyPr>
          <a:lstStyle/>
          <a:p>
            <a:pPr marL="285750" indent="-285750">
              <a:buFont typeface="Arial" panose="020B0604020202020204" pitchFamily="34" charset="0"/>
              <a:buChar char="•"/>
            </a:pPr>
            <a:r>
              <a:rPr lang="en-US" dirty="0" smtClean="0"/>
              <a:t>Today we visit one of the oldest structures in the town, the Stanley-Whitman House, now a museum. The Whitmans referred to here may have been related to the Whitmans of Hartford, Elizabeth Whitman’s family, but the evidence is not clear. </a:t>
            </a:r>
          </a:p>
          <a:p>
            <a:pPr marL="285750" indent="-285750">
              <a:buFont typeface="Arial" panose="020B0604020202020204" pitchFamily="34" charset="0"/>
              <a:buChar char="•"/>
            </a:pPr>
            <a:r>
              <a:rPr lang="en-US" dirty="0" smtClean="0"/>
              <a:t>We’ll tour the house, a National Historic Landmark built around 1720, visit the Living History Center and stroll around the gardens, preserved by the Farmington Historical Society to be like the gardens during Elizabeth Whitman’s day. </a:t>
            </a:r>
          </a:p>
          <a:p>
            <a:pPr marL="285750" indent="-285750">
              <a:buFont typeface="Arial" panose="020B0604020202020204" pitchFamily="34" charset="0"/>
              <a:buChar char="•"/>
            </a:pPr>
            <a:r>
              <a:rPr lang="en-US" dirty="0" smtClean="0"/>
              <a:t>In the gardens we can imagine the climactic scene in </a:t>
            </a:r>
            <a:r>
              <a:rPr lang="en-US" i="1" dirty="0" smtClean="0"/>
              <a:t>The Coquette</a:t>
            </a:r>
            <a:r>
              <a:rPr lang="en-US" dirty="0" smtClean="0"/>
              <a:t>, when Eliza’s suitor, </a:t>
            </a:r>
            <a:r>
              <a:rPr lang="en-US" dirty="0" smtClean="0"/>
              <a:t>Rev. </a:t>
            </a:r>
            <a:r>
              <a:rPr lang="en-US" dirty="0" smtClean="0"/>
              <a:t>Boyer, </a:t>
            </a:r>
            <a:r>
              <a:rPr lang="en-US" dirty="0" smtClean="0"/>
              <a:t>finds Eliza and the libertine Peter Sanford, having a clandestine meeting in the garden. </a:t>
            </a:r>
          </a:p>
          <a:p>
            <a:pPr marL="285750" indent="-285750">
              <a:buFont typeface="Arial" panose="020B0604020202020204" pitchFamily="34" charset="0"/>
              <a:buChar char="•"/>
            </a:pPr>
            <a:r>
              <a:rPr lang="en-US" dirty="0" smtClean="0"/>
              <a:t>In the evening, we hope to attend one of the country dances sometimes held nearby to benefit the Stanley-Whitman House. </a:t>
            </a:r>
            <a:r>
              <a:rPr lang="en-US" i="1" dirty="0" smtClean="0"/>
              <a:t>The Coquette </a:t>
            </a:r>
            <a:r>
              <a:rPr lang="en-US" dirty="0" smtClean="0"/>
              <a:t>makes frequent references to dances and balls, a common form of entertainment among wealthy early Americans.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0552" y="2302769"/>
            <a:ext cx="2381250" cy="23812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105" y="4508726"/>
            <a:ext cx="3243795" cy="2162530"/>
          </a:xfrm>
          <a:prstGeom prst="rect">
            <a:avLst/>
          </a:prstGeom>
        </p:spPr>
      </p:pic>
    </p:spTree>
    <p:extLst>
      <p:ext uri="{BB962C8B-B14F-4D97-AF65-F5344CB8AC3E}">
        <p14:creationId xmlns:p14="http://schemas.microsoft.com/office/powerpoint/2010/main" val="2983707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1245" y="165107"/>
            <a:ext cx="4063687" cy="1017431"/>
          </a:xfrm>
        </p:spPr>
        <p:txBody>
          <a:bodyPr/>
          <a:lstStyle/>
          <a:p>
            <a:r>
              <a:rPr lang="en-US" dirty="0" smtClean="0"/>
              <a:t>Day Six</a:t>
            </a:r>
            <a:br>
              <a:rPr lang="en-US" dirty="0" smtClean="0"/>
            </a:br>
            <a:r>
              <a:rPr lang="en-US" dirty="0" smtClean="0"/>
              <a:t>Hartford</a:t>
            </a:r>
            <a:endParaRPr lang="en-US" dirty="0"/>
          </a:p>
        </p:txBody>
      </p:sp>
      <p:sp>
        <p:nvSpPr>
          <p:cNvPr id="4" name="Text Placeholder 3"/>
          <p:cNvSpPr>
            <a:spLocks noGrp="1"/>
          </p:cNvSpPr>
          <p:nvPr>
            <p:ph type="body" sz="half" idx="2"/>
          </p:nvPr>
        </p:nvSpPr>
        <p:spPr>
          <a:xfrm>
            <a:off x="5061398" y="1182538"/>
            <a:ext cx="6704416" cy="3609526"/>
          </a:xfrm>
        </p:spPr>
        <p:txBody>
          <a:bodyPr>
            <a:normAutofit lnSpcReduction="10000"/>
          </a:bodyPr>
          <a:lstStyle/>
          <a:p>
            <a:pPr marL="285750" indent="-285750">
              <a:buFont typeface="Arial" panose="020B0604020202020204" pitchFamily="34" charset="0"/>
              <a:buChar char="•"/>
            </a:pPr>
            <a:r>
              <a:rPr lang="en-US" dirty="0" smtClean="0"/>
              <a:t>Today we’ll spend in Hartford, where Elizabeth Whitman and the fictional Eliza Wharton lived. It is only a short drive from our farmhouse home away from home.</a:t>
            </a:r>
          </a:p>
          <a:p>
            <a:pPr marL="285750" indent="-285750">
              <a:buFont typeface="Arial" panose="020B0604020202020204" pitchFamily="34" charset="0"/>
              <a:buChar char="•"/>
            </a:pPr>
            <a:r>
              <a:rPr lang="en-US" dirty="0" smtClean="0"/>
              <a:t>Our first stop will be the Old State House in the heart of Hartford. It is one of the oldest government buildings in the United States. Then we’ll get some fresh fruits and vegetables at the Farmer’s Market on the grounds of the Statehouse.</a:t>
            </a:r>
          </a:p>
          <a:p>
            <a:pPr marL="285750" indent="-285750">
              <a:buFont typeface="Arial" panose="020B0604020202020204" pitchFamily="34" charset="0"/>
              <a:buChar char="•"/>
            </a:pPr>
            <a:r>
              <a:rPr lang="en-US" dirty="0" smtClean="0"/>
              <a:t>After walking around the downtown area, we’ll have lunch at The Half Door. We’ll have traditional colonial dishes served there like Shepherd’s Pie or Chicken Pot Pie, washed down with a good Irish beer like Smithwycks or Guinness.</a:t>
            </a:r>
          </a:p>
          <a:p>
            <a:pPr marL="285750" indent="-285750">
              <a:buFont typeface="Arial" panose="020B0604020202020204" pitchFamily="34" charset="0"/>
              <a:buChar char="•"/>
            </a:pPr>
            <a:r>
              <a:rPr lang="en-US" dirty="0" smtClean="0"/>
              <a:t>Next, we’ll head to the historic district of Wethersfield to visit the Webb-Deane-Stevens Museum, where we can see some extraordinary 17</a:t>
            </a:r>
            <a:r>
              <a:rPr lang="en-US" baseline="30000" dirty="0" smtClean="0"/>
              <a:t>th</a:t>
            </a:r>
            <a:r>
              <a:rPr lang="en-US" dirty="0" smtClean="0"/>
              <a:t> and 18</a:t>
            </a:r>
            <a:r>
              <a:rPr lang="en-US" baseline="30000" dirty="0" smtClean="0"/>
              <a:t>th</a:t>
            </a:r>
            <a:r>
              <a:rPr lang="en-US" dirty="0" smtClean="0"/>
              <a:t> Century buildings, furnishings, artwork and crafts that will take us back to the time of Elizabeth Whitman and Eliza Wharton. </a:t>
            </a:r>
          </a:p>
          <a:p>
            <a:pPr marL="285750" indent="-285750">
              <a:buFont typeface="Arial" panose="020B0604020202020204" pitchFamily="34" charset="0"/>
              <a:buChar char="•"/>
            </a:pPr>
            <a:endParaRPr lang="en-US" dirty="0" smtClean="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8681" y="2703880"/>
            <a:ext cx="3322750" cy="186904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1189" y="5560254"/>
            <a:ext cx="2970056" cy="105159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221" y="4389290"/>
            <a:ext cx="2204211" cy="164313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0534" y="4866211"/>
            <a:ext cx="2513851" cy="1886567"/>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7790" y="4792064"/>
            <a:ext cx="2426385" cy="1819789"/>
          </a:xfrm>
          <a:prstGeom prst="rect">
            <a:avLst/>
          </a:prstGeom>
        </p:spPr>
      </p:pic>
      <p:pic>
        <p:nvPicPr>
          <p:cNvPr id="6" name="Content Placeholder 5"/>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314832" y="480322"/>
            <a:ext cx="2960953" cy="2506979"/>
          </a:xfrm>
        </p:spPr>
      </p:pic>
    </p:spTree>
    <p:extLst>
      <p:ext uri="{BB962C8B-B14F-4D97-AF65-F5344CB8AC3E}">
        <p14:creationId xmlns:p14="http://schemas.microsoft.com/office/powerpoint/2010/main" val="14384719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00" y="104707"/>
            <a:ext cx="3932237" cy="1069975"/>
          </a:xfrm>
        </p:spPr>
        <p:txBody>
          <a:bodyPr/>
          <a:lstStyle/>
          <a:p>
            <a:r>
              <a:rPr lang="en-US" dirty="0" smtClean="0"/>
              <a:t>Day Seven</a:t>
            </a:r>
            <a:br>
              <a:rPr lang="en-US" dirty="0" smtClean="0"/>
            </a:br>
            <a:r>
              <a:rPr lang="en-US" dirty="0" smtClean="0"/>
              <a:t>Hartford Again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19724" y="104707"/>
            <a:ext cx="2214473" cy="3872164"/>
          </a:xfrm>
        </p:spPr>
      </p:pic>
      <p:sp>
        <p:nvSpPr>
          <p:cNvPr id="4" name="Text Placeholder 3"/>
          <p:cNvSpPr>
            <a:spLocks noGrp="1"/>
          </p:cNvSpPr>
          <p:nvPr>
            <p:ph type="body" sz="half" idx="2"/>
          </p:nvPr>
        </p:nvSpPr>
        <p:spPr>
          <a:xfrm>
            <a:off x="279555" y="1084530"/>
            <a:ext cx="4305725" cy="5406074"/>
          </a:xfrm>
        </p:spPr>
        <p:txBody>
          <a:bodyPr>
            <a:normAutofit lnSpcReduction="10000"/>
          </a:bodyPr>
          <a:lstStyle/>
          <a:p>
            <a:pPr marL="285750" indent="-285750">
              <a:buFont typeface="Arial" panose="020B0604020202020204" pitchFamily="34" charset="0"/>
              <a:buChar char="•"/>
            </a:pPr>
            <a:r>
              <a:rPr lang="en-US" dirty="0" smtClean="0"/>
              <a:t>We’ll have a nice breakfast, featuring some of our fresh fruits and vegetables, purchased at the Statehouse Farmer’s Market and prepared in our own little farmhouse kitchen, before heading back into Hartford for a special Sunday. </a:t>
            </a:r>
          </a:p>
          <a:p>
            <a:pPr marL="285750" indent="-285750">
              <a:buFont typeface="Arial" panose="020B0604020202020204" pitchFamily="34" charset="0"/>
              <a:buChar char="•"/>
            </a:pPr>
            <a:r>
              <a:rPr lang="en-US" dirty="0" smtClean="0"/>
              <a:t>We will attend church at South Church, once called the Second Congregational Church of Hartford, pastored from 1732-1777 by Elnathan Whitman, the father of Elizabeth Whitman. The actual church building no longer exists, but the congregation is one of the oldest in America. </a:t>
            </a:r>
          </a:p>
          <a:p>
            <a:pPr marL="285750" indent="-285750">
              <a:buFont typeface="Arial" panose="020B0604020202020204" pitchFamily="34" charset="0"/>
              <a:buChar char="•"/>
            </a:pPr>
            <a:r>
              <a:rPr lang="en-US" dirty="0" smtClean="0"/>
              <a:t>After a quick lunch, we’ll attend a matinee performance of Shakespeare’s </a:t>
            </a:r>
            <a:r>
              <a:rPr lang="en-US" i="1" dirty="0" smtClean="0"/>
              <a:t>Hamlet</a:t>
            </a:r>
            <a:r>
              <a:rPr lang="en-US" dirty="0" smtClean="0"/>
              <a:t> at the Hartford Stage Company. Theater was another popular pastime of wealthy early Americans and mentioned numerous times in </a:t>
            </a:r>
            <a:r>
              <a:rPr lang="en-US" i="1" dirty="0" smtClean="0"/>
              <a:t>The Coquette. </a:t>
            </a:r>
          </a:p>
          <a:p>
            <a:pPr marL="285750" indent="-285750">
              <a:buFont typeface="Arial" panose="020B0604020202020204" pitchFamily="34" charset="0"/>
              <a:buChar char="•"/>
            </a:pPr>
            <a:r>
              <a:rPr lang="en-US" dirty="0" smtClean="0"/>
              <a:t>On our way back to Farmington, we’ll stop at the Connecticut Valley Winery to pick up some Dolce Vita white wine as well as some salmon filets, scallops, red potatoes and asparagus for our final feast in our lovely farmhouse in Farmington.</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6866" y="4049342"/>
            <a:ext cx="3893713" cy="259580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7055" y="963564"/>
            <a:ext cx="2585413" cy="3361037"/>
          </a:xfrm>
          <a:prstGeom prst="rect">
            <a:avLst/>
          </a:prstGeom>
        </p:spPr>
      </p:pic>
    </p:spTree>
    <p:extLst>
      <p:ext uri="{BB962C8B-B14F-4D97-AF65-F5344CB8AC3E}">
        <p14:creationId xmlns:p14="http://schemas.microsoft.com/office/powerpoint/2010/main" val="2067891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0675" y="265627"/>
            <a:ext cx="3932237" cy="653603"/>
          </a:xfrm>
        </p:spPr>
        <p:txBody>
          <a:bodyPr/>
          <a:lstStyle/>
          <a:p>
            <a:r>
              <a:rPr lang="en-US" dirty="0" smtClean="0"/>
              <a:t>Day Eight--Boston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5920" y="1966692"/>
            <a:ext cx="2540000" cy="1905000"/>
          </a:xfrm>
        </p:spPr>
      </p:pic>
      <p:sp>
        <p:nvSpPr>
          <p:cNvPr id="4" name="Text Placeholder 3"/>
          <p:cNvSpPr>
            <a:spLocks noGrp="1"/>
          </p:cNvSpPr>
          <p:nvPr>
            <p:ph type="body" sz="half" idx="2"/>
          </p:nvPr>
        </p:nvSpPr>
        <p:spPr>
          <a:xfrm>
            <a:off x="6250675" y="919230"/>
            <a:ext cx="5481979" cy="5610360"/>
          </a:xfrm>
        </p:spPr>
        <p:txBody>
          <a:bodyPr>
            <a:normAutofit lnSpcReduction="10000"/>
          </a:bodyPr>
          <a:lstStyle/>
          <a:p>
            <a:pPr marL="285750" indent="-285750">
              <a:buFont typeface="Arial" panose="020B0604020202020204" pitchFamily="34" charset="0"/>
              <a:buChar char="•"/>
            </a:pPr>
            <a:r>
              <a:rPr lang="en-US" sz="1800" dirty="0" smtClean="0"/>
              <a:t>Today we travel to Boston. It is important in the novel because Eliza’s friend, Lucy Sumner, invites Eliza there  in an attempt to distract Eliza from the advances of Peter Sanford and allow her to spend more time with the more acceptable suitor, </a:t>
            </a:r>
            <a:r>
              <a:rPr lang="en-US" sz="1800" dirty="0" smtClean="0"/>
              <a:t>Rev.</a:t>
            </a:r>
            <a:r>
              <a:rPr lang="en-US" sz="1800" dirty="0" smtClean="0"/>
              <a:t> </a:t>
            </a:r>
            <a:r>
              <a:rPr lang="en-US" sz="1800" dirty="0" smtClean="0"/>
              <a:t>Boyer. Unfortunately, the plans go awry when Eliza argues with </a:t>
            </a:r>
            <a:r>
              <a:rPr lang="en-US" sz="1800" dirty="0" smtClean="0"/>
              <a:t>Rev.</a:t>
            </a:r>
            <a:r>
              <a:rPr lang="en-US" sz="1800" dirty="0" smtClean="0"/>
              <a:t> </a:t>
            </a:r>
            <a:r>
              <a:rPr lang="en-US" sz="1800" dirty="0" smtClean="0"/>
              <a:t>Boyer, who disapproves of Eliza’s frequent social activities, including the theater and the circus, as well as her many clothes shopping trips. </a:t>
            </a:r>
          </a:p>
          <a:p>
            <a:pPr marL="285750" indent="-285750">
              <a:buFont typeface="Arial" panose="020B0604020202020204" pitchFamily="34" charset="0"/>
              <a:buChar char="•"/>
            </a:pPr>
            <a:r>
              <a:rPr lang="en-US" sz="1800" dirty="0" smtClean="0"/>
              <a:t>Even worse, Eliza sees Peter Sanford at the theater, and he continues his attentions despite Lucy’s efforts to keep them apart.</a:t>
            </a:r>
          </a:p>
          <a:p>
            <a:pPr marL="285750" indent="-285750">
              <a:buFont typeface="Arial" panose="020B0604020202020204" pitchFamily="34" charset="0"/>
              <a:buChar char="•"/>
            </a:pPr>
            <a:r>
              <a:rPr lang="en-US" sz="1800" dirty="0" smtClean="0"/>
              <a:t>Boston is also an important stop on our travels because Hannah Webster Foster lived most of her life in a suburb of Boston called Brighton. Also, Foster wrote political essays for Boston newspapers. </a:t>
            </a:r>
          </a:p>
          <a:p>
            <a:pPr marL="285750" indent="-285750">
              <a:buFont typeface="Arial" panose="020B0604020202020204" pitchFamily="34" charset="0"/>
              <a:buChar char="•"/>
            </a:pPr>
            <a:r>
              <a:rPr lang="en-US" sz="1800" dirty="0" smtClean="0"/>
              <a:t>We have chosen a small apartment in Brighton, where Hannah Webster Foster lived. We’ll also be close to Boston with easy access to all the sights. We’ll have supper at Porter Belly’s Pub right down the street, which has great early American fare like cottage pie and roasted turkey in an old town atmosphere.</a:t>
            </a:r>
          </a:p>
          <a:p>
            <a:endParaRPr lang="en-US" dirty="0" smtClean="0"/>
          </a:p>
          <a:p>
            <a:pPr marL="285750" indent="-285750">
              <a:buFont typeface="Arial" panose="020B0604020202020204" pitchFamily="34" charset="0"/>
              <a:buChar char="•"/>
            </a:pPr>
            <a:endParaRPr lang="en-US" dirty="0"/>
          </a:p>
        </p:txBody>
      </p:sp>
      <p:pic>
        <p:nvPicPr>
          <p:cNvPr id="1026" name="Picture 2" descr="https://farm5.staticflickr.com/4023/4612452421_7cdfdb6c2d_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22" y="728162"/>
            <a:ext cx="2723112" cy="20423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hiddenboston.com/images/PorterBelly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428" y="4189784"/>
            <a:ext cx="3509708" cy="2339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695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138" y="586854"/>
            <a:ext cx="3932237" cy="556146"/>
          </a:xfrm>
        </p:spPr>
        <p:txBody>
          <a:bodyPr>
            <a:normAutofit fontScale="90000"/>
          </a:bodyPr>
          <a:lstStyle/>
          <a:p>
            <a:r>
              <a:rPr lang="en-US" dirty="0" smtClean="0"/>
              <a:t>Day Nine</a:t>
            </a:r>
            <a:br>
              <a:rPr lang="en-US" dirty="0" smtClean="0"/>
            </a:br>
            <a:r>
              <a:rPr lang="en-US" sz="2700" dirty="0" smtClean="0"/>
              <a:t>Morning</a:t>
            </a:r>
            <a:endParaRPr lang="en-US" sz="2700" dirty="0"/>
          </a:p>
        </p:txBody>
      </p:sp>
      <p:sp>
        <p:nvSpPr>
          <p:cNvPr id="4" name="Text Placeholder 3"/>
          <p:cNvSpPr>
            <a:spLocks noGrp="1"/>
          </p:cNvSpPr>
          <p:nvPr>
            <p:ph type="body" sz="half" idx="2"/>
          </p:nvPr>
        </p:nvSpPr>
        <p:spPr>
          <a:xfrm>
            <a:off x="382138" y="1142999"/>
            <a:ext cx="4389888" cy="5339687"/>
          </a:xfrm>
        </p:spPr>
        <p:txBody>
          <a:bodyPr>
            <a:normAutofit fontScale="92500" lnSpcReduction="10000"/>
          </a:bodyPr>
          <a:lstStyle/>
          <a:p>
            <a:pPr marL="285750" indent="-285750">
              <a:buFont typeface="Arial" panose="020B0604020202020204" pitchFamily="34" charset="0"/>
              <a:buChar char="•"/>
            </a:pPr>
            <a:r>
              <a:rPr lang="en-US" dirty="0" smtClean="0"/>
              <a:t>There’s nice European bakery and café down the street where we’ll have breakfast. Early Americans loved </a:t>
            </a:r>
            <a:r>
              <a:rPr lang="en-US" dirty="0" smtClean="0"/>
              <a:t>drink coffee and eat baked goods, </a:t>
            </a:r>
            <a:r>
              <a:rPr lang="en-US" dirty="0" smtClean="0"/>
              <a:t>so it seems appropriate. </a:t>
            </a:r>
          </a:p>
          <a:p>
            <a:pPr marL="285750" indent="-285750">
              <a:buFont typeface="Arial" panose="020B0604020202020204" pitchFamily="34" charset="0"/>
              <a:buChar char="•"/>
            </a:pPr>
            <a:r>
              <a:rPr lang="en-US" dirty="0" smtClean="0"/>
              <a:t>After breakfast we will explore the town and places important to Hannah Webster Foster. Most of the original buildings are no longer standing or have been so altered that they are unrecognizable, but we have specific addresses and can use our imagination as well as maps from the Brighton-Allston Historical Society to aid us in our tour. </a:t>
            </a:r>
          </a:p>
          <a:p>
            <a:pPr marL="285750" indent="-285750">
              <a:buFont typeface="Arial" panose="020B0604020202020204" pitchFamily="34" charset="0"/>
              <a:buChar char="•"/>
            </a:pPr>
            <a:r>
              <a:rPr lang="en-US" dirty="0" smtClean="0"/>
              <a:t>We’ll look for the First Parish Church location, where Foster’s husband John served most of his life and the parsonage at 10 Academy Hill Road, where Foster wrote The Coquette. We’ll also look for the Foster’s first residence on 16-17 Peaceable Street—the Ebenezer-Smith House that is still standing and is said to be one of the oldest buildings in Brighton.</a:t>
            </a:r>
          </a:p>
          <a:p>
            <a:pPr marL="285750" indent="-285750">
              <a:buFont typeface="Arial" panose="020B0604020202020204" pitchFamily="34" charset="0"/>
              <a:buChar char="•"/>
            </a:pPr>
            <a:r>
              <a:rPr lang="en-US" dirty="0" smtClean="0"/>
              <a:t>Our final stop will be 181 Foster Street where a portion of the infamous mansion the Foster’s had built still stands. The residence caused a scandal as many felt a clergyman should not live in such an opulent place. </a:t>
            </a:r>
          </a:p>
          <a:p>
            <a:pPr marL="285750" indent="-285750">
              <a:buFont typeface="Arial" panose="020B0604020202020204" pitchFamily="34" charset="0"/>
              <a:buChar char="•"/>
            </a:pPr>
            <a:r>
              <a:rPr lang="en-US" dirty="0" smtClean="0"/>
              <a:t>Then back to our apartment for lunch.</a:t>
            </a:r>
            <a:endParaRPr lang="en-US" dirty="0"/>
          </a:p>
        </p:txBody>
      </p:sp>
      <p:pic>
        <p:nvPicPr>
          <p:cNvPr id="2050" name="Picture 2" descr="http://www.bahistory.org/BrightonCenterMap1890_L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28208" y="2860805"/>
            <a:ext cx="6172200" cy="36218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4308" y="261203"/>
            <a:ext cx="3381800" cy="225453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0319" y="261203"/>
            <a:ext cx="2102830" cy="3316501"/>
          </a:xfrm>
          <a:prstGeom prst="rect">
            <a:avLst/>
          </a:prstGeom>
        </p:spPr>
      </p:pic>
    </p:spTree>
    <p:extLst>
      <p:ext uri="{BB962C8B-B14F-4D97-AF65-F5344CB8AC3E}">
        <p14:creationId xmlns:p14="http://schemas.microsoft.com/office/powerpoint/2010/main" val="3710737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5190" y="414840"/>
            <a:ext cx="3932237" cy="1057702"/>
          </a:xfrm>
        </p:spPr>
        <p:txBody>
          <a:bodyPr>
            <a:normAutofit/>
          </a:bodyPr>
          <a:lstStyle/>
          <a:p>
            <a:r>
              <a:rPr lang="en-US" dirty="0" smtClean="0"/>
              <a:t>Day Nine</a:t>
            </a:r>
            <a:br>
              <a:rPr lang="en-US" dirty="0" smtClean="0"/>
            </a:br>
            <a:r>
              <a:rPr lang="en-US" sz="2800" dirty="0" smtClean="0"/>
              <a:t>Afternoon</a:t>
            </a:r>
            <a:endParaRPr lang="en-US" sz="2800" dirty="0"/>
          </a:p>
        </p:txBody>
      </p:sp>
      <p:sp>
        <p:nvSpPr>
          <p:cNvPr id="4" name="Text Placeholder 3"/>
          <p:cNvSpPr>
            <a:spLocks noGrp="1"/>
          </p:cNvSpPr>
          <p:nvPr>
            <p:ph type="body" sz="half" idx="2"/>
          </p:nvPr>
        </p:nvSpPr>
        <p:spPr>
          <a:xfrm>
            <a:off x="5095190" y="1472542"/>
            <a:ext cx="6306747" cy="5458021"/>
          </a:xfrm>
        </p:spPr>
        <p:txBody>
          <a:bodyPr>
            <a:normAutofit/>
          </a:bodyPr>
          <a:lstStyle/>
          <a:p>
            <a:pPr marL="285750" indent="-285750">
              <a:buFont typeface="Arial" panose="020B0604020202020204" pitchFamily="34" charset="0"/>
              <a:buChar char="•"/>
            </a:pPr>
            <a:r>
              <a:rPr lang="en-US" dirty="0" smtClean="0"/>
              <a:t>We will be excited to visit the Old North Church and the Printing Office of Edes and Gill. The Church is famous for being the place where Paul Revere is said to have signaled that the British were coming. </a:t>
            </a:r>
          </a:p>
          <a:p>
            <a:pPr marL="285750" indent="-285750">
              <a:buFont typeface="Arial" panose="020B0604020202020204" pitchFamily="34" charset="0"/>
              <a:buChar char="•"/>
            </a:pPr>
            <a:r>
              <a:rPr lang="en-US" dirty="0" smtClean="0"/>
              <a:t>The Printing Office of Edes and Gill is particularly relevant to our tour because it houses an Eighteenth Century printing press like the one on which </a:t>
            </a:r>
            <a:r>
              <a:rPr lang="en-US" i="1" dirty="0" smtClean="0"/>
              <a:t>The Coquette </a:t>
            </a:r>
            <a:r>
              <a:rPr lang="en-US" dirty="0" smtClean="0"/>
              <a:t>and Foster’s other writings were printed. </a:t>
            </a:r>
          </a:p>
          <a:p>
            <a:pPr marL="2114550" lvl="4" indent="-285750">
              <a:buFont typeface="Arial" panose="020B0604020202020204" pitchFamily="34" charset="0"/>
              <a:buChar char="•"/>
            </a:pPr>
            <a:r>
              <a:rPr lang="en-US" sz="1600" dirty="0" smtClean="0"/>
              <a:t>We will listen to a talk about printing during the time and watch a demonstration of the press as well as visit the museum, gift shop, and of course, the famous chocolate shop. Cocoa is mentioned several times in </a:t>
            </a:r>
            <a:r>
              <a:rPr lang="en-US" sz="1600" i="1" dirty="0" smtClean="0"/>
              <a:t>The Coquette </a:t>
            </a:r>
            <a:r>
              <a:rPr lang="en-US" sz="1600" dirty="0" smtClean="0"/>
              <a:t>and was a popular beverage among those in the upper class. </a:t>
            </a:r>
          </a:p>
          <a:p>
            <a:pPr marL="2114550" lvl="4" indent="-285750">
              <a:buFont typeface="Arial" panose="020B0604020202020204" pitchFamily="34" charset="0"/>
              <a:buChar char="•"/>
            </a:pPr>
            <a:r>
              <a:rPr lang="en-US" sz="1600" dirty="0" smtClean="0"/>
              <a:t>For supper we’re going to walk a bit in the historic district around the North Church, cross the Charles River to Atwood’s Tavern, where we’ll feast on Roasted Bell and Evans Chicken, Braised Beef, and Apple Tarts for dessert. We’ll wash it all down with some Jack’s Addy Smoke and Dagger Smoked Dark Lager from, where else, Farmington! We hope to hear some live music too, maybe some Irish or Bluegrass. </a:t>
            </a:r>
            <a:endParaRPr lang="en-US" sz="16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743" y="173781"/>
            <a:ext cx="3024686" cy="403291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75" y="4484975"/>
            <a:ext cx="1900166" cy="190016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9164" y="5041535"/>
            <a:ext cx="2675371" cy="1504896"/>
          </a:xfrm>
          <a:prstGeom prst="rect">
            <a:avLst/>
          </a:prstGeom>
        </p:spPr>
      </p:pic>
      <p:pic>
        <p:nvPicPr>
          <p:cNvPr id="3074" name="Picture 2" descr="http://bostongazette.org/wp-content/uploads/2011/03/Printing5.jpg"/>
          <p:cNvPicPr>
            <a:picLocks noGrp="1" noChangeAspect="1" noChangeArrowheads="1"/>
          </p:cNvPicPr>
          <p:nvPr>
            <p:ph type="pic" idx="1"/>
          </p:nvPr>
        </p:nvPicPr>
        <p:blipFill>
          <a:blip r:embed="rId5" cstate="print">
            <a:extLst>
              <a:ext uri="{28A0092B-C50C-407E-A947-70E740481C1C}">
                <a14:useLocalDpi xmlns:a14="http://schemas.microsoft.com/office/drawing/2010/main" val="0"/>
              </a:ext>
            </a:extLst>
          </a:blip>
          <a:srcRect t="19622" b="19622"/>
          <a:stretch>
            <a:fillRect/>
          </a:stretch>
        </p:blipFill>
        <p:spPr bwMode="auto">
          <a:xfrm>
            <a:off x="3926593" y="3459507"/>
            <a:ext cx="2876050" cy="2329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54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72459"/>
            <a:ext cx="3932237" cy="614966"/>
          </a:xfrm>
        </p:spPr>
        <p:txBody>
          <a:bodyPr>
            <a:normAutofit fontScale="90000"/>
          </a:bodyPr>
          <a:lstStyle/>
          <a:p>
            <a:r>
              <a:rPr lang="en-US" dirty="0" smtClean="0"/>
              <a:t>Day Ten</a:t>
            </a:r>
            <a:br>
              <a:rPr lang="en-US" dirty="0" smtClean="0"/>
            </a:br>
            <a:r>
              <a:rPr lang="en-US" dirty="0" smtClean="0"/>
              <a:t>Heart of Boston</a:t>
            </a:r>
            <a:endParaRPr lang="en-US" dirty="0"/>
          </a:p>
        </p:txBody>
      </p:sp>
      <p:sp>
        <p:nvSpPr>
          <p:cNvPr id="4" name="Text Placeholder 3"/>
          <p:cNvSpPr>
            <a:spLocks noGrp="1"/>
          </p:cNvSpPr>
          <p:nvPr>
            <p:ph type="body" sz="half" idx="2"/>
          </p:nvPr>
        </p:nvSpPr>
        <p:spPr>
          <a:xfrm>
            <a:off x="412124" y="987425"/>
            <a:ext cx="4798870" cy="5555043"/>
          </a:xfrm>
        </p:spPr>
        <p:txBody>
          <a:bodyPr>
            <a:normAutofit/>
          </a:bodyPr>
          <a:lstStyle/>
          <a:p>
            <a:pPr marL="285750" indent="-285750">
              <a:buFont typeface="Arial" panose="020B0604020202020204" pitchFamily="34" charset="0"/>
              <a:buChar char="•"/>
            </a:pPr>
            <a:r>
              <a:rPr lang="en-US" dirty="0" smtClean="0"/>
              <a:t>When Eliza Wharton went to Boston with her friend Lucy Sumner, the two young women spent many hours shopping, something which her conservative suitor, Mr. Boyer, did not like at all, so we thought it would be fitting to spend part of our day at Faneuil Hall, a Boston market center since 1742! </a:t>
            </a:r>
            <a:endParaRPr lang="en-US" dirty="0"/>
          </a:p>
          <a:p>
            <a:pPr marL="285750" indent="-285750">
              <a:buFont typeface="Arial" panose="020B0604020202020204" pitchFamily="34" charset="0"/>
              <a:buChar char="•"/>
            </a:pPr>
            <a:r>
              <a:rPr lang="en-US" dirty="0" smtClean="0"/>
              <a:t>We will take a tour of the hall itself and peruse the shops in the pedestrian area around the hall. Through October there are all sorts of street performers offering entertainment just like in Hannah Foster’s day. Lunch will be Fish and Chips with Sam Adams beer in the oldest tavern in America—The Bell in Hand—adjacent to the hall. </a:t>
            </a:r>
          </a:p>
          <a:p>
            <a:pPr marL="285750" indent="-285750">
              <a:buFont typeface="Arial" panose="020B0604020202020204" pitchFamily="34" charset="0"/>
              <a:buChar char="•"/>
            </a:pPr>
            <a:r>
              <a:rPr lang="en-US" dirty="0" smtClean="0"/>
              <a:t>After lunch we will walk and see some of the historic sites along the Freedom Trail, of which Faneuil Hall and The Bell in Hand are a part. </a:t>
            </a:r>
          </a:p>
          <a:p>
            <a:pPr marL="285750" indent="-285750">
              <a:buFont typeface="Arial" panose="020B0604020202020204" pitchFamily="34" charset="0"/>
              <a:buChar char="•"/>
            </a:pPr>
            <a:r>
              <a:rPr lang="en-US" dirty="0" smtClean="0"/>
              <a:t>Education was an important concern to Foster. She often wrote about it in her political columns for newspapers in Boston, so along the Freedom Trail, we will be sure to visit the site of the first Public School in America, established by the Puritans in 1653. We’ll see the Benjamin Franklin statue that stands in the front and take a self-guided tour.</a:t>
            </a:r>
          </a:p>
        </p:txBody>
      </p:sp>
      <p:pic>
        <p:nvPicPr>
          <p:cNvPr id="1026" name="Picture 2" descr="http://cdn1.bostonmagazine.com/wp-content/uploads/2014/01/fanueil-main.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646793" y="987425"/>
            <a:ext cx="2987845" cy="24898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irst public school bos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0437" y="3172518"/>
            <a:ext cx="2524190" cy="26431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m.bostonusa.com/images/Itinerary/faneuil-h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2073" y="770094"/>
            <a:ext cx="3080917" cy="20285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travelingcanucks.com/wp-content/uploads/2015/05/boston-photos-1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2317" y="4115988"/>
            <a:ext cx="3042321" cy="2024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6654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5165" y="406726"/>
            <a:ext cx="3932237" cy="653603"/>
          </a:xfrm>
        </p:spPr>
        <p:txBody>
          <a:bodyPr>
            <a:normAutofit fontScale="90000"/>
          </a:bodyPr>
          <a:lstStyle/>
          <a:p>
            <a:r>
              <a:rPr lang="en-US" dirty="0" smtClean="0"/>
              <a:t>Day Eleven</a:t>
            </a:r>
            <a:br>
              <a:rPr lang="en-US" dirty="0" smtClean="0"/>
            </a:br>
            <a:r>
              <a:rPr lang="en-US" dirty="0" smtClean="0"/>
              <a:t>Salem</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220" y="4588676"/>
            <a:ext cx="2462304" cy="1646891"/>
          </a:xfrm>
        </p:spPr>
      </p:pic>
      <p:sp>
        <p:nvSpPr>
          <p:cNvPr id="4" name="Text Placeholder 3"/>
          <p:cNvSpPr>
            <a:spLocks noGrp="1"/>
          </p:cNvSpPr>
          <p:nvPr>
            <p:ph type="body" sz="half" idx="2"/>
          </p:nvPr>
        </p:nvSpPr>
        <p:spPr>
          <a:xfrm>
            <a:off x="6355165" y="1060329"/>
            <a:ext cx="5454761" cy="5783183"/>
          </a:xfrm>
        </p:spPr>
        <p:txBody>
          <a:bodyPr>
            <a:normAutofit/>
          </a:bodyPr>
          <a:lstStyle/>
          <a:p>
            <a:pPr marL="285750" indent="-285750">
              <a:buFont typeface="Arial" panose="020B0604020202020204" pitchFamily="34" charset="0"/>
              <a:buChar char="•"/>
            </a:pPr>
            <a:r>
              <a:rPr lang="en-US" dirty="0" smtClean="0"/>
              <a:t>After a hearty breakfast of ham and eggs, plus a baked treat from the bakery down the street, we’ll head north to Salem, the perfect place to be for Halloween festivities, but also important to our literary tour for several reasons, including Nathanial Hawthorne. </a:t>
            </a:r>
          </a:p>
          <a:p>
            <a:pPr marL="285750" indent="-285750">
              <a:buFont typeface="Arial" panose="020B0604020202020204" pitchFamily="34" charset="0"/>
              <a:buChar char="•"/>
            </a:pPr>
            <a:r>
              <a:rPr lang="en-US" dirty="0" smtClean="0"/>
              <a:t>We have chosen, therefore, the Hawthorne Hotel in downtown Salem as our last accommodation. Although the inn was not here in Foster’s day, its rooms are furnished in colonial style and will put us right in the thick of the Haunted Salem activities that take place all through October in the spookiest city in America, famous for the Salem Witch Trials of the 17</a:t>
            </a:r>
            <a:r>
              <a:rPr lang="en-US" baseline="30000" dirty="0" smtClean="0"/>
              <a:t>th</a:t>
            </a:r>
            <a:r>
              <a:rPr lang="en-US" dirty="0" smtClean="0"/>
              <a:t> Century. </a:t>
            </a:r>
          </a:p>
          <a:p>
            <a:pPr marL="285750" indent="-285750">
              <a:buFont typeface="Arial" panose="020B0604020202020204" pitchFamily="34" charset="0"/>
              <a:buChar char="•"/>
            </a:pPr>
            <a:r>
              <a:rPr lang="en-US" dirty="0" smtClean="0"/>
              <a:t>After we settle in our hotel, we’ll have lunch at the hotel in its cozy tavern and head to the Salem Maritime Historic Site and learn about sailing in Foster’s day. We can also imagine what might have happened to Peter Sanford, who says in his last letter to his friend Charles Deighton that he will flee the area </a:t>
            </a:r>
            <a:r>
              <a:rPr lang="en-US" dirty="0" smtClean="0"/>
              <a:t>now that Eliza has died</a:t>
            </a:r>
            <a:r>
              <a:rPr lang="en-US" dirty="0" smtClean="0"/>
              <a:t>, having lost </a:t>
            </a:r>
            <a:r>
              <a:rPr lang="en-US" dirty="0" smtClean="0"/>
              <a:t>everything. </a:t>
            </a:r>
            <a:endParaRPr lang="en-US" dirty="0" smtClean="0"/>
          </a:p>
          <a:p>
            <a:pPr marL="285750" indent="-285750">
              <a:buFont typeface="Arial" panose="020B0604020202020204" pitchFamily="34" charset="0"/>
              <a:buChar char="•"/>
            </a:pPr>
            <a:r>
              <a:rPr lang="en-US" dirty="0" smtClean="0"/>
              <a:t>The highlight of the day will be touring the Salem Custom House where Nathanial Hawthorne worked when he wrote </a:t>
            </a:r>
            <a:r>
              <a:rPr lang="en-US" i="1" dirty="0" smtClean="0"/>
              <a:t>The Scarlet Letter, </a:t>
            </a:r>
            <a:r>
              <a:rPr lang="en-US" dirty="0" smtClean="0"/>
              <a:t>his magnum opus. Some scholars believe that Hawthorne based his famous novel of sin, confession and reclamation on the tragic tales of Elizabeth Whitman and Eliza Wharton.</a:t>
            </a:r>
          </a:p>
        </p:txBody>
      </p:sp>
      <p:pic>
        <p:nvPicPr>
          <p:cNvPr id="3076" name="Picture 4" descr="Image result for hawthorne hot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20" y="612788"/>
            <a:ext cx="4531709" cy="15222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encrypted-tbn1.gstatic.com/images?q=tbn:ANd9GcQTre52WvGpwI4U80hYtnxGSZGDz2ToCHmSJ0IDB0HAghU4dAS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861" y="2419363"/>
            <a:ext cx="2227844" cy="166873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res.cloudinary.com/roadtrippers/image/upload/c_fill,h_316,w_520/v1405535759/salem-maritime-national-historic-site-6424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1890" y="4335501"/>
            <a:ext cx="3308910" cy="20108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s-media-cache-ak0.pinimg.com/236x/f1/d7/82/f1d78246a467a51e29a1830fb1ebaa6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501" y="2305477"/>
            <a:ext cx="2030023" cy="2030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13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Twelve</a:t>
            </a:r>
            <a:br>
              <a:rPr lang="en-US" dirty="0" smtClean="0"/>
            </a:br>
            <a:r>
              <a:rPr lang="en-US" dirty="0" smtClean="0"/>
              <a:t>Halloween Ball</a:t>
            </a:r>
            <a:endParaRPr lang="en-US" dirty="0"/>
          </a:p>
        </p:txBody>
      </p:sp>
      <p:sp>
        <p:nvSpPr>
          <p:cNvPr id="4" name="Text Placeholder 3"/>
          <p:cNvSpPr>
            <a:spLocks noGrp="1"/>
          </p:cNvSpPr>
          <p:nvPr>
            <p:ph type="body" sz="half" idx="2"/>
          </p:nvPr>
        </p:nvSpPr>
        <p:spPr>
          <a:xfrm>
            <a:off x="839788" y="2057400"/>
            <a:ext cx="3932237" cy="4704008"/>
          </a:xfrm>
        </p:spPr>
        <p:txBody>
          <a:bodyPr>
            <a:noAutofit/>
          </a:bodyPr>
          <a:lstStyle/>
          <a:p>
            <a:pPr marL="285750" indent="-285750">
              <a:buFont typeface="Arial" panose="020B0604020202020204" pitchFamily="34" charset="0"/>
              <a:buChar char="•"/>
            </a:pPr>
            <a:r>
              <a:rPr lang="en-US" sz="1800" dirty="0" smtClean="0"/>
              <a:t>We’ll sleep in late and rest up for the big Halloween Ball in the hotel’s ballroom that night. </a:t>
            </a:r>
          </a:p>
          <a:p>
            <a:pPr marL="285750" indent="-285750">
              <a:buFont typeface="Arial" panose="020B0604020202020204" pitchFamily="34" charset="0"/>
              <a:buChar char="•"/>
            </a:pPr>
            <a:r>
              <a:rPr lang="en-US" sz="1800" dirty="0" smtClean="0"/>
              <a:t>Eliza Wharton loved balls, dinners and the theater more than anything. Her active social life is the main reason she just couldn’t bring herself to settle down and live a quiet life as a clergyman’s wife. </a:t>
            </a:r>
            <a:endParaRPr lang="en-US" sz="1800" dirty="0"/>
          </a:p>
          <a:p>
            <a:pPr marL="285750" indent="-285750">
              <a:buFont typeface="Arial" panose="020B0604020202020204" pitchFamily="34" charset="0"/>
              <a:buChar char="•"/>
            </a:pPr>
            <a:r>
              <a:rPr lang="en-US" sz="1800" dirty="0" smtClean="0"/>
              <a:t>I love the theater probably as much as Eliza, so I will have great fun dressing up and attending the Halloween Ball as Eliza Wharton. </a:t>
            </a:r>
            <a:r>
              <a:rPr lang="en-US" sz="1800" dirty="0"/>
              <a:t>M</a:t>
            </a:r>
            <a:r>
              <a:rPr lang="en-US" sz="1800" dirty="0" smtClean="0"/>
              <a:t>y husband will be the dashing libertine Peter Sanford, of course.</a:t>
            </a:r>
            <a:endParaRPr lang="en-US" sz="1800" dirty="0"/>
          </a:p>
        </p:txBody>
      </p:sp>
      <p:pic>
        <p:nvPicPr>
          <p:cNvPr id="2050" name="Picture 2" descr="https://lh3.googleusercontent.com/-XHXAITehSRU/UIxxy5Rjx2I/AAAAAAAA6g8/FewftsKXm-c/s512/IMGP606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20163" y="3826862"/>
            <a:ext cx="1769486" cy="26413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diyhalloween.files.wordpress.com/2013/05/mickeys-not-so-scary-hallowee-par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124" y="869324"/>
            <a:ext cx="5715000" cy="26193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boston.com/yourtown/news/assets_c/2011/10/ballroom_hawthorne-thumb-520x345-5397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1295" y="4028521"/>
            <a:ext cx="3373236" cy="2238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4426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8734" y="587799"/>
            <a:ext cx="2362703" cy="1039969"/>
          </a:xfrm>
        </p:spPr>
        <p:txBody>
          <a:bodyPr/>
          <a:lstStyle/>
          <a:p>
            <a:r>
              <a:rPr lang="en-US" dirty="0" smtClean="0"/>
              <a:t>Day Thirteen</a:t>
            </a:r>
            <a:br>
              <a:rPr lang="en-US" dirty="0" smtClean="0"/>
            </a:br>
            <a:r>
              <a:rPr lang="en-US" sz="2800" dirty="0" smtClean="0"/>
              <a:t>Halloween!</a:t>
            </a:r>
            <a:endParaRPr lang="en-US" sz="2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48237" y="2057400"/>
            <a:ext cx="2743200" cy="1828800"/>
          </a:xfrm>
        </p:spPr>
      </p:pic>
      <p:sp>
        <p:nvSpPr>
          <p:cNvPr id="4" name="Text Placeholder 3"/>
          <p:cNvSpPr>
            <a:spLocks noGrp="1"/>
          </p:cNvSpPr>
          <p:nvPr>
            <p:ph type="body" sz="half" idx="2"/>
          </p:nvPr>
        </p:nvSpPr>
        <p:spPr>
          <a:xfrm>
            <a:off x="6954592" y="354170"/>
            <a:ext cx="4997003" cy="6329966"/>
          </a:xfrm>
        </p:spPr>
        <p:txBody>
          <a:bodyPr>
            <a:normAutofit fontScale="92500" lnSpcReduction="20000"/>
          </a:bodyPr>
          <a:lstStyle/>
          <a:p>
            <a:pPr marL="285750" indent="-285750">
              <a:buFont typeface="Arial" panose="020B0604020202020204" pitchFamily="34" charset="0"/>
              <a:buChar char="•"/>
            </a:pPr>
            <a:r>
              <a:rPr lang="en-US" dirty="0" smtClean="0"/>
              <a:t>Our last full day will be on Halloween, and we will be in the best place in the world to enjoy the day. </a:t>
            </a:r>
          </a:p>
          <a:p>
            <a:pPr marL="285750" indent="-285750">
              <a:buFont typeface="Arial" panose="020B0604020202020204" pitchFamily="34" charset="0"/>
              <a:buChar char="•"/>
            </a:pPr>
            <a:r>
              <a:rPr lang="en-US" dirty="0"/>
              <a:t>To </a:t>
            </a:r>
            <a:r>
              <a:rPr lang="en-US" dirty="0" smtClean="0"/>
              <a:t>begin our </a:t>
            </a:r>
            <a:r>
              <a:rPr lang="en-US" dirty="0"/>
              <a:t>last day, </a:t>
            </a:r>
            <a:r>
              <a:rPr lang="en-US" dirty="0" smtClean="0"/>
              <a:t>we </a:t>
            </a:r>
            <a:r>
              <a:rPr lang="en-US" dirty="0"/>
              <a:t>will take a restful lighthouse cruise along the coast. We hope to sail far enough north to see the lighthouse of Salisbury, where most scholars believe Hannah Webster Foster was born. </a:t>
            </a:r>
          </a:p>
          <a:p>
            <a:pPr marL="285750" indent="-285750">
              <a:buFont typeface="Arial" panose="020B0604020202020204" pitchFamily="34" charset="0"/>
              <a:buChar char="•"/>
            </a:pPr>
            <a:r>
              <a:rPr lang="en-US" dirty="0" smtClean="0"/>
              <a:t>Then we’ll have lunch at Red’s Sandwich Shop in Salem, located in a building that dates back to the 1700’s and is like the one to which Elizabeth Whitman fled </a:t>
            </a:r>
            <a:r>
              <a:rPr lang="en-US" dirty="0"/>
              <a:t>after finding out that she was </a:t>
            </a:r>
            <a:r>
              <a:rPr lang="en-US" dirty="0" smtClean="0"/>
              <a:t>pregnant. The small community outside of Salem, then called Danvers, has been renamed Peabody. </a:t>
            </a:r>
          </a:p>
          <a:p>
            <a:pPr marL="285750" indent="-285750">
              <a:buFont typeface="Arial" panose="020B0604020202020204" pitchFamily="34" charset="0"/>
              <a:buChar char="•"/>
            </a:pPr>
            <a:r>
              <a:rPr lang="en-US" dirty="0" smtClean="0"/>
              <a:t>By all accounts, Whitman was well-liked and respected by the people of Peabody. They befriended her when she first came to the inn, cared for her during her illness after giving birth to her still-born child and arranged for her burial in the Peabody Cemetery. </a:t>
            </a:r>
          </a:p>
          <a:p>
            <a:pPr marL="285750" indent="-285750">
              <a:buFont typeface="Arial" panose="020B0604020202020204" pitchFamily="34" charset="0"/>
              <a:buChar char="•"/>
            </a:pPr>
            <a:r>
              <a:rPr lang="en-US" dirty="0" smtClean="0"/>
              <a:t>We’ll end the day in </a:t>
            </a:r>
            <a:r>
              <a:rPr lang="en-US" dirty="0"/>
              <a:t>a somber </a:t>
            </a:r>
            <a:r>
              <a:rPr lang="en-US" dirty="0" smtClean="0"/>
              <a:t>way</a:t>
            </a:r>
            <a:r>
              <a:rPr lang="en-US" dirty="0"/>
              <a:t> </a:t>
            </a:r>
            <a:r>
              <a:rPr lang="en-US" dirty="0" smtClean="0"/>
              <a:t>by visiting </a:t>
            </a:r>
            <a:r>
              <a:rPr lang="en-US" dirty="0"/>
              <a:t>the actual grave of Elizabeth </a:t>
            </a:r>
            <a:r>
              <a:rPr lang="en-US" dirty="0" smtClean="0"/>
              <a:t>Whitman in the Peabody Cemetery. The original gravestone has been chipped away over the years by vandals who wanted to have souvenirs of the scandalous affair that dominated the headlines back in Foster’s day. A local historical society has replaced the original stone with a new one that is almost identical to the headstone included in </a:t>
            </a:r>
            <a:r>
              <a:rPr lang="en-US" i="1" dirty="0" smtClean="0"/>
              <a:t>The Coquette</a:t>
            </a:r>
            <a:r>
              <a:rPr lang="en-US" dirty="0" smtClean="0"/>
              <a:t>. </a:t>
            </a:r>
          </a:p>
          <a:p>
            <a:pPr marL="285750" indent="-285750">
              <a:buFont typeface="Arial" panose="020B0604020202020204" pitchFamily="34" charset="0"/>
              <a:buChar char="•"/>
            </a:pPr>
            <a:r>
              <a:rPr lang="en-US" dirty="0" smtClean="0"/>
              <a:t>For our final feast we will return to the Hawthorne </a:t>
            </a:r>
            <a:r>
              <a:rPr lang="en-US" dirty="0" smtClean="0"/>
              <a:t>Hotel</a:t>
            </a:r>
            <a:r>
              <a:rPr lang="en-US" dirty="0" smtClean="0"/>
              <a:t> </a:t>
            </a:r>
            <a:r>
              <a:rPr lang="en-US" dirty="0" smtClean="0"/>
              <a:t>and enjoy the quintessential American meal of Roasted Stuffed Turkey at the hotel’s famous restaurant—Nathanial’s. With good Massachusetts brown ale, we’ll raise our spirits as we raise our glasses to </a:t>
            </a:r>
            <a:r>
              <a:rPr lang="en-US" i="1" dirty="0" smtClean="0"/>
              <a:t>The Coquette</a:t>
            </a:r>
            <a:r>
              <a:rPr lang="en-US" dirty="0" smtClean="0"/>
              <a:t>, the first novel written by an American woman, that inspired one of the greatest American novels ever written—Nathanial Hawthorne’s </a:t>
            </a:r>
            <a:r>
              <a:rPr lang="en-US" i="1" dirty="0" smtClean="0"/>
              <a:t>The Scarlet Letter</a:t>
            </a:r>
            <a:r>
              <a:rPr lang="en-US" dirty="0" smtClean="0"/>
              <a:t>. What could be more literary than that!</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510" y="3656015"/>
            <a:ext cx="3255001" cy="265463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11" y="747712"/>
            <a:ext cx="3429000" cy="261937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5967" y="4642432"/>
            <a:ext cx="2640169" cy="1760112"/>
          </a:xfrm>
          <a:prstGeom prst="rect">
            <a:avLst/>
          </a:prstGeom>
        </p:spPr>
      </p:pic>
    </p:spTree>
    <p:extLst>
      <p:ext uri="{BB962C8B-B14F-4D97-AF65-F5344CB8AC3E}">
        <p14:creationId xmlns:p14="http://schemas.microsoft.com/office/powerpoint/2010/main" val="3214286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Fourteen</a:t>
            </a:r>
            <a:br>
              <a:rPr lang="en-US" dirty="0" smtClean="0"/>
            </a:br>
            <a:r>
              <a:rPr lang="en-US" dirty="0" smtClean="0"/>
              <a:t>Fond Farewell</a:t>
            </a:r>
            <a:endParaRPr lang="en-US" dirty="0"/>
          </a:p>
        </p:txBody>
      </p:sp>
      <p:sp>
        <p:nvSpPr>
          <p:cNvPr id="4" name="Text Placeholder 3"/>
          <p:cNvSpPr>
            <a:spLocks noGrp="1"/>
          </p:cNvSpPr>
          <p:nvPr>
            <p:ph type="body" sz="half" idx="2"/>
          </p:nvPr>
        </p:nvSpPr>
        <p:spPr/>
        <p:txBody>
          <a:bodyPr/>
          <a:lstStyle/>
          <a:p>
            <a:pPr marL="285750" indent="-285750">
              <a:buFont typeface="Arial" panose="020B0604020202020204" pitchFamily="34" charset="0"/>
              <a:buChar char="•"/>
            </a:pPr>
            <a:r>
              <a:rPr lang="en-US" dirty="0" smtClean="0"/>
              <a:t>Today we will bid a fond farewell to New England. We’ll pack up, and after a big New England breakfast, travel along the coast to Boston Logan International Airport via Marblehead. We’ll even stop once to walk along the beach and talk about our adventures.</a:t>
            </a:r>
          </a:p>
          <a:p>
            <a:pPr marL="285750" indent="-285750">
              <a:buFont typeface="Arial" panose="020B0604020202020204" pitchFamily="34" charset="0"/>
              <a:buChar char="•"/>
            </a:pPr>
            <a:r>
              <a:rPr lang="en-US" dirty="0" smtClean="0"/>
              <a:t>It will have been somewhat bittersweet to explore the lives of Elizabeth Whitman and Hannah Webster Foster, but it will help me appreciate my life as a 21</a:t>
            </a:r>
            <a:r>
              <a:rPr lang="en-US" baseline="30000" dirty="0" smtClean="0"/>
              <a:t>st</a:t>
            </a:r>
            <a:r>
              <a:rPr lang="en-US" dirty="0" smtClean="0"/>
              <a:t> Century woman writer and lead me to realize how blessed I am to have found a man who has loved and supported me for 26 years. </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83188" y="1367385"/>
            <a:ext cx="6172200" cy="4113705"/>
          </a:xfrm>
        </p:spPr>
      </p:pic>
    </p:spTree>
    <p:extLst>
      <p:ext uri="{BB962C8B-B14F-4D97-AF65-F5344CB8AC3E}">
        <p14:creationId xmlns:p14="http://schemas.microsoft.com/office/powerpoint/2010/main" val="23574190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15743"/>
            <a:ext cx="10515600" cy="1325563"/>
          </a:xfrm>
        </p:spPr>
        <p:txBody>
          <a:bodyPr/>
          <a:lstStyle/>
          <a:p>
            <a:pPr algn="ctr"/>
            <a:r>
              <a:rPr lang="en-US" dirty="0" smtClean="0"/>
              <a:t>Budget—Two People</a:t>
            </a:r>
            <a:br>
              <a:rPr lang="en-US" dirty="0" smtClean="0"/>
            </a:br>
            <a:r>
              <a:rPr lang="en-US" dirty="0" smtClean="0"/>
              <a:t>$5345 Total with $4655 remaining</a:t>
            </a:r>
            <a:endParaRPr lang="en-US" dirty="0"/>
          </a:p>
        </p:txBody>
      </p:sp>
      <p:sp>
        <p:nvSpPr>
          <p:cNvPr id="6" name="Content Placeholder 5"/>
          <p:cNvSpPr>
            <a:spLocks noGrp="1"/>
          </p:cNvSpPr>
          <p:nvPr>
            <p:ph sz="half" idx="1"/>
          </p:nvPr>
        </p:nvSpPr>
        <p:spPr>
          <a:xfrm>
            <a:off x="838200" y="1635703"/>
            <a:ext cx="5181600" cy="5264293"/>
          </a:xfrm>
        </p:spPr>
        <p:txBody>
          <a:bodyPr>
            <a:normAutofit fontScale="92500" lnSpcReduction="20000"/>
          </a:bodyPr>
          <a:lstStyle/>
          <a:p>
            <a:r>
              <a:rPr lang="en-US" dirty="0" smtClean="0"/>
              <a:t>Transportation</a:t>
            </a:r>
          </a:p>
          <a:p>
            <a:pPr lvl="1"/>
            <a:r>
              <a:rPr lang="en-US" dirty="0" smtClean="0"/>
              <a:t>Car rental--$800</a:t>
            </a:r>
          </a:p>
          <a:p>
            <a:pPr lvl="1"/>
            <a:r>
              <a:rPr lang="en-US" dirty="0" smtClean="0"/>
              <a:t>Gas—$27</a:t>
            </a:r>
          </a:p>
          <a:p>
            <a:pPr lvl="1"/>
            <a:r>
              <a:rPr lang="en-US" dirty="0" smtClean="0"/>
              <a:t>Boston 7-Day Transit Pass--$38</a:t>
            </a:r>
          </a:p>
          <a:p>
            <a:r>
              <a:rPr lang="en-US" dirty="0" smtClean="0"/>
              <a:t>Accommodations</a:t>
            </a:r>
          </a:p>
          <a:p>
            <a:pPr lvl="1"/>
            <a:r>
              <a:rPr lang="en-US" dirty="0" smtClean="0"/>
              <a:t>Captain Grant’s, 1754--$258</a:t>
            </a:r>
          </a:p>
          <a:p>
            <a:pPr lvl="1"/>
            <a:r>
              <a:rPr lang="en-US" dirty="0" smtClean="0"/>
              <a:t>Farmington Farmhouse--$1,400</a:t>
            </a:r>
          </a:p>
          <a:p>
            <a:pPr lvl="1"/>
            <a:r>
              <a:rPr lang="en-US" dirty="0" smtClean="0"/>
              <a:t>Brighton Apartment—$480</a:t>
            </a:r>
          </a:p>
          <a:p>
            <a:pPr lvl="1"/>
            <a:r>
              <a:rPr lang="en-US" dirty="0" smtClean="0"/>
              <a:t>Hawthorne Hotel--$513</a:t>
            </a:r>
          </a:p>
          <a:p>
            <a:r>
              <a:rPr lang="en-US" dirty="0" smtClean="0"/>
              <a:t>Food</a:t>
            </a:r>
          </a:p>
          <a:p>
            <a:pPr lvl="1"/>
            <a:r>
              <a:rPr lang="en-US" dirty="0" smtClean="0"/>
              <a:t>Special Meals--$387</a:t>
            </a:r>
          </a:p>
          <a:p>
            <a:pPr lvl="1"/>
            <a:r>
              <a:rPr lang="en-US" dirty="0" smtClean="0"/>
              <a:t>Groceries--$280</a:t>
            </a:r>
          </a:p>
          <a:p>
            <a:r>
              <a:rPr lang="en-US" dirty="0" smtClean="0"/>
              <a:t>Miscellaneous</a:t>
            </a:r>
          </a:p>
          <a:p>
            <a:pPr lvl="1"/>
            <a:r>
              <a:rPr lang="en-US" dirty="0" smtClean="0"/>
              <a:t>$200</a:t>
            </a:r>
            <a:endParaRPr lang="en-US" dirty="0"/>
          </a:p>
        </p:txBody>
      </p:sp>
      <p:sp>
        <p:nvSpPr>
          <p:cNvPr id="7" name="Content Placeholder 6"/>
          <p:cNvSpPr>
            <a:spLocks noGrp="1"/>
          </p:cNvSpPr>
          <p:nvPr>
            <p:ph sz="half" idx="2"/>
          </p:nvPr>
        </p:nvSpPr>
        <p:spPr>
          <a:xfrm>
            <a:off x="6199909" y="1635703"/>
            <a:ext cx="5604164" cy="5264293"/>
          </a:xfrm>
        </p:spPr>
        <p:txBody>
          <a:bodyPr>
            <a:normAutofit fontScale="92500" lnSpcReduction="20000"/>
          </a:bodyPr>
          <a:lstStyle/>
          <a:p>
            <a:r>
              <a:rPr lang="en-US" dirty="0" smtClean="0"/>
              <a:t>Attractions and Activities</a:t>
            </a:r>
          </a:p>
          <a:p>
            <a:pPr lvl="1"/>
            <a:r>
              <a:rPr lang="en-US" dirty="0" smtClean="0"/>
              <a:t>Tour of Yale University—Free</a:t>
            </a:r>
          </a:p>
          <a:p>
            <a:pPr lvl="1"/>
            <a:r>
              <a:rPr lang="en-US" dirty="0" smtClean="0"/>
              <a:t>Grove Street Cemetery Tour—Free</a:t>
            </a:r>
          </a:p>
          <a:p>
            <a:pPr lvl="1"/>
            <a:r>
              <a:rPr lang="en-US" dirty="0" smtClean="0"/>
              <a:t>Carriage Ride with Picnic—$200</a:t>
            </a:r>
          </a:p>
          <a:p>
            <a:pPr lvl="1"/>
            <a:r>
              <a:rPr lang="en-US" dirty="0" smtClean="0"/>
              <a:t>Stanley Whitman House--$8 </a:t>
            </a:r>
          </a:p>
          <a:p>
            <a:pPr lvl="1"/>
            <a:r>
              <a:rPr lang="en-US" dirty="0" smtClean="0"/>
              <a:t>Country Dance--$50</a:t>
            </a:r>
          </a:p>
          <a:p>
            <a:pPr lvl="1"/>
            <a:r>
              <a:rPr lang="en-US" dirty="0" smtClean="0"/>
              <a:t>Old State House--$12 </a:t>
            </a:r>
          </a:p>
          <a:p>
            <a:pPr lvl="1"/>
            <a:r>
              <a:rPr lang="en-US" dirty="0" smtClean="0"/>
              <a:t>Webb-Deane-Stevens Museum--$20</a:t>
            </a:r>
          </a:p>
          <a:p>
            <a:pPr lvl="1"/>
            <a:r>
              <a:rPr lang="en-US" dirty="0" smtClean="0"/>
              <a:t>South Church Service—Donation--$20</a:t>
            </a:r>
          </a:p>
          <a:p>
            <a:pPr lvl="1"/>
            <a:r>
              <a:rPr lang="en-US" dirty="0" smtClean="0"/>
              <a:t>Hamlet at Hartford Stage Co.--$110</a:t>
            </a:r>
          </a:p>
          <a:p>
            <a:pPr lvl="1"/>
            <a:r>
              <a:rPr lang="en-US" dirty="0" smtClean="0"/>
              <a:t>Old North Church Tour--$12</a:t>
            </a:r>
          </a:p>
          <a:p>
            <a:pPr lvl="1"/>
            <a:r>
              <a:rPr lang="en-US" dirty="0" smtClean="0"/>
              <a:t>Printing Office—Free</a:t>
            </a:r>
          </a:p>
          <a:p>
            <a:pPr lvl="1"/>
            <a:r>
              <a:rPr lang="en-US" dirty="0" smtClean="0"/>
              <a:t>Shopping at Faneuil Hall--$300</a:t>
            </a:r>
          </a:p>
          <a:p>
            <a:pPr lvl="1"/>
            <a:r>
              <a:rPr lang="en-US" dirty="0" smtClean="0"/>
              <a:t>Halloween Ball--$180</a:t>
            </a:r>
          </a:p>
          <a:p>
            <a:pPr lvl="1"/>
            <a:r>
              <a:rPr lang="en-US" dirty="0" smtClean="0"/>
              <a:t>Salem Marine Museum—Free</a:t>
            </a:r>
          </a:p>
          <a:p>
            <a:pPr lvl="1"/>
            <a:r>
              <a:rPr lang="en-US" dirty="0" smtClean="0"/>
              <a:t>Salem Custom House—Free</a:t>
            </a:r>
          </a:p>
          <a:p>
            <a:pPr lvl="1"/>
            <a:r>
              <a:rPr lang="en-US" dirty="0" smtClean="0"/>
              <a:t>Lighthouse Cruise--$50</a:t>
            </a:r>
          </a:p>
          <a:p>
            <a:pPr lvl="1"/>
            <a:endParaRPr lang="en-US" dirty="0" smtClean="0"/>
          </a:p>
        </p:txBody>
      </p:sp>
    </p:spTree>
    <p:extLst>
      <p:ext uri="{BB962C8B-B14F-4D97-AF65-F5344CB8AC3E}">
        <p14:creationId xmlns:p14="http://schemas.microsoft.com/office/powerpoint/2010/main" val="2810558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3852</TotalTime>
  <Words>3694</Words>
  <Application>Microsoft Office PowerPoint</Application>
  <PresentationFormat>Widescreen</PresentationFormat>
  <Paragraphs>138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The Coquette by  Hannah Webster Foster</vt:lpstr>
      <vt:lpstr>Summary of  The Coquette</vt:lpstr>
      <vt:lpstr>Summary, continued</vt:lpstr>
      <vt:lpstr>Summary, continued</vt:lpstr>
      <vt:lpstr>Summary, continued</vt:lpstr>
      <vt:lpstr>Hannah Webster Foster and  Major Events in U.S. History 1758-1840</vt:lpstr>
      <vt:lpstr>Day One</vt:lpstr>
      <vt:lpstr>Day Two</vt:lpstr>
      <vt:lpstr>Day Three Farmington</vt:lpstr>
      <vt:lpstr>Day Four Carriage Ride through the Countryside</vt:lpstr>
      <vt:lpstr>Day Five Stanley—Whitman House and  </vt:lpstr>
      <vt:lpstr>Day Six Hartford</vt:lpstr>
      <vt:lpstr>Day Seven Hartford Again</vt:lpstr>
      <vt:lpstr>Day Eight--Boston</vt:lpstr>
      <vt:lpstr>Day Nine Morning</vt:lpstr>
      <vt:lpstr>Day Nine Afternoon</vt:lpstr>
      <vt:lpstr>Day Ten Heart of Boston</vt:lpstr>
      <vt:lpstr>Day Eleven Salem</vt:lpstr>
      <vt:lpstr>Day Twelve Halloween Ball</vt:lpstr>
      <vt:lpstr>Day Thirteen Halloween!</vt:lpstr>
      <vt:lpstr>Day Fourteen Fond Farewell</vt:lpstr>
      <vt:lpstr>Budget—Two People $5345 Total with $4655 remaining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Coquette by  Hannah Webster Foster</dc:title>
  <dc:creator>Microsoft account</dc:creator>
  <cp:lastModifiedBy>Microsoft account</cp:lastModifiedBy>
  <cp:revision>113</cp:revision>
  <dcterms:created xsi:type="dcterms:W3CDTF">2015-06-02T02:15:30Z</dcterms:created>
  <dcterms:modified xsi:type="dcterms:W3CDTF">2015-06-12T20:49:20Z</dcterms:modified>
</cp:coreProperties>
</file>